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74" r:id="rId4"/>
    <p:sldId id="275" r:id="rId5"/>
    <p:sldId id="276" r:id="rId6"/>
    <p:sldId id="277" r:id="rId7"/>
    <p:sldId id="278" r:id="rId8"/>
    <p:sldId id="279" r:id="rId9"/>
    <p:sldId id="280" r:id="rId10"/>
    <p:sldId id="281" r:id="rId11"/>
    <p:sldId id="282"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758" autoAdjust="0"/>
  </p:normalViewPr>
  <p:slideViewPr>
    <p:cSldViewPr snapToGrid="0" snapToObjects="1">
      <p:cViewPr>
        <p:scale>
          <a:sx n="156" d="100"/>
          <a:sy n="156" d="100"/>
        </p:scale>
        <p:origin x="-189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6A35AC-0650-E84F-B0C4-1F481860FC9B}" type="datetimeFigureOut">
              <a:rPr lang="en-US" smtClean="0"/>
              <a:t>6/30/12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84FFEB-967B-1E45-8F3B-3357A0E35B98}" type="slidenum">
              <a:rPr lang="en-US" smtClean="0"/>
              <a:t>‹#›</a:t>
            </a:fld>
            <a:endParaRPr lang="en-US"/>
          </a:p>
        </p:txBody>
      </p:sp>
    </p:spTree>
    <p:extLst>
      <p:ext uri="{BB962C8B-B14F-4D97-AF65-F5344CB8AC3E}">
        <p14:creationId xmlns:p14="http://schemas.microsoft.com/office/powerpoint/2010/main" val="2093367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600" kern="1200" dirty="0" smtClean="0">
                <a:solidFill>
                  <a:schemeClr val="tx1"/>
                </a:solidFill>
                <a:latin typeface="+mn-lt"/>
                <a:ea typeface="+mn-ea"/>
                <a:cs typeface="+mn-cs"/>
              </a:rPr>
              <a:t>Enterprise information security program policy, which sets the strategic direction, scope, and tone for all security efforts; the EISP must be based on and must support the organization’s vision and mission statement</a:t>
            </a:r>
          </a:p>
          <a:p>
            <a:pPr marL="171450" indent="-171450">
              <a:buFont typeface="Arial"/>
              <a:buChar char="•"/>
            </a:pPr>
            <a:r>
              <a:rPr lang="en-US" sz="1600" kern="1200" dirty="0" smtClean="0">
                <a:solidFill>
                  <a:schemeClr val="tx1"/>
                </a:solidFill>
                <a:latin typeface="+mn-lt"/>
                <a:ea typeface="+mn-ea"/>
                <a:cs typeface="+mn-cs"/>
              </a:rPr>
              <a:t>Issue-specific information security policies, which provide guidance to all members of an organization regarding the use of information technology</a:t>
            </a:r>
          </a:p>
          <a:p>
            <a:pPr marL="171450" indent="-171450">
              <a:buFont typeface="Arial"/>
              <a:buChar char="•"/>
            </a:pPr>
            <a:r>
              <a:rPr lang="en-US" sz="1600" kern="1200" dirty="0" smtClean="0">
                <a:solidFill>
                  <a:schemeClr val="tx1"/>
                </a:solidFill>
                <a:latin typeface="+mn-lt"/>
                <a:ea typeface="+mn-ea"/>
                <a:cs typeface="+mn-cs"/>
              </a:rPr>
              <a:t>System-specific information security policies, which guide the management and technical specifications of particular technologies and systems</a:t>
            </a:r>
            <a:endParaRPr lang="en-US" sz="1600" dirty="0"/>
          </a:p>
        </p:txBody>
      </p:sp>
      <p:sp>
        <p:nvSpPr>
          <p:cNvPr id="4" name="Slide Number Placeholder 3"/>
          <p:cNvSpPr>
            <a:spLocks noGrp="1"/>
          </p:cNvSpPr>
          <p:nvPr>
            <p:ph type="sldNum" sz="quarter" idx="10"/>
          </p:nvPr>
        </p:nvSpPr>
        <p:spPr/>
        <p:txBody>
          <a:bodyPr/>
          <a:lstStyle/>
          <a:p>
            <a:fld id="{AD84FFEB-967B-1E45-8F3B-3357A0E35B98}" type="slidenum">
              <a:rPr lang="en-US" smtClean="0"/>
              <a:t>2</a:t>
            </a:fld>
            <a:endParaRPr lang="en-US"/>
          </a:p>
        </p:txBody>
      </p:sp>
    </p:spTree>
    <p:extLst>
      <p:ext uri="{BB962C8B-B14F-4D97-AF65-F5344CB8AC3E}">
        <p14:creationId xmlns:p14="http://schemas.microsoft.com/office/powerpoint/2010/main" val="4036973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84FFEB-967B-1E45-8F3B-3357A0E35B98}" type="slidenum">
              <a:rPr lang="en-US" smtClean="0"/>
              <a:t>5</a:t>
            </a:fld>
            <a:endParaRPr lang="en-US"/>
          </a:p>
        </p:txBody>
      </p:sp>
    </p:spTree>
    <p:extLst>
      <p:ext uri="{BB962C8B-B14F-4D97-AF65-F5344CB8AC3E}">
        <p14:creationId xmlns:p14="http://schemas.microsoft.com/office/powerpoint/2010/main" val="6943329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image" Target="../media/image13.png"/><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image" Target="../media/image16.png"/><Relationship Id="rId1" Type="http://schemas.openxmlformats.org/officeDocument/2006/relationships/slideMaster" Target="../slideMasters/slideMaster1.xml"/><Relationship Id="rId2" Type="http://schemas.openxmlformats.org/officeDocument/2006/relationships/image" Target="../media/image1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6.png"/><Relationship Id="rId1" Type="http://schemas.openxmlformats.org/officeDocument/2006/relationships/slideMaster" Target="../slideMasters/slideMaster1.xml"/><Relationship Id="rId2" Type="http://schemas.openxmlformats.org/officeDocument/2006/relationships/image" Target="../media/image1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 Id="rId3"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1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pic>
        <p:nvPicPr>
          <p:cNvPr id="8" name="Picture 7" descr="coverEmboss.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1116012" y="1904999"/>
            <a:ext cx="6938963" cy="1582271"/>
          </a:xfrm>
        </p:spPr>
        <p:txBody>
          <a:bodyPr anchor="b" anchorCtr="0"/>
          <a:lstStyle>
            <a:lvl1pPr>
              <a:lnSpc>
                <a:spcPct val="95000"/>
              </a:lnSpc>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1116013" y="3487271"/>
            <a:ext cx="6938961" cy="1143000"/>
          </a:xfrm>
        </p:spPr>
        <p:txBody>
          <a:bodyPr/>
          <a:lstStyle>
            <a:lvl1pPr marL="0" indent="0" algn="ctr">
              <a:spcBef>
                <a:spcPts val="300"/>
              </a:spcBef>
              <a:buNone/>
              <a:defRPr sz="2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07741" y="5715000"/>
            <a:ext cx="2133600" cy="275478"/>
          </a:xfrm>
        </p:spPr>
        <p:txBody>
          <a:bodyPr/>
          <a:lstStyle>
            <a:lvl1pPr>
              <a:defRPr>
                <a:solidFill>
                  <a:schemeClr val="bg2">
                    <a:lumMod val="60000"/>
                    <a:lumOff val="40000"/>
                  </a:schemeClr>
                </a:solidFill>
              </a:defRPr>
            </a:lvl1pPr>
          </a:lstStyle>
          <a:p>
            <a:fld id="{628EAFA9-7502-42D3-9B79-C38E938C236F}" type="datetimeFigureOut">
              <a:rPr lang="en-US" smtClean="0"/>
              <a:t>6/30/12</a:t>
            </a:fld>
            <a:endParaRPr lang="en-US"/>
          </a:p>
        </p:txBody>
      </p:sp>
      <p:sp>
        <p:nvSpPr>
          <p:cNvPr id="5" name="Footer Placeholder 4"/>
          <p:cNvSpPr>
            <a:spLocks noGrp="1"/>
          </p:cNvSpPr>
          <p:nvPr>
            <p:ph type="ftr" sz="quarter" idx="11"/>
          </p:nvPr>
        </p:nvSpPr>
        <p:spPr>
          <a:xfrm>
            <a:off x="1102659" y="5715000"/>
            <a:ext cx="2895600" cy="275478"/>
          </a:xfrm>
        </p:spPr>
        <p:txBody>
          <a:bodyPr/>
          <a:lstStyle>
            <a:lvl1pPr>
              <a:defRPr>
                <a:solidFill>
                  <a:schemeClr val="bg2">
                    <a:lumMod val="60000"/>
                    <a:lumOff val="40000"/>
                  </a:schemeClr>
                </a:solidFill>
              </a:defRPr>
            </a:lvl1pPr>
          </a:lstStyle>
          <a:p>
            <a:endParaRPr lang="en-US"/>
          </a:p>
        </p:txBody>
      </p:sp>
      <p:sp>
        <p:nvSpPr>
          <p:cNvPr id="6" name="Slide Number Placeholder 5"/>
          <p:cNvSpPr>
            <a:spLocks noGrp="1"/>
          </p:cNvSpPr>
          <p:nvPr>
            <p:ph type="sldNum" sz="quarter" idx="12"/>
          </p:nvPr>
        </p:nvSpPr>
        <p:spPr>
          <a:xfrm>
            <a:off x="4343400" y="5715000"/>
            <a:ext cx="457200" cy="275478"/>
          </a:xfrm>
        </p:spPr>
        <p:txBody>
          <a:bodyPr/>
          <a:lstStyle>
            <a:lvl1pPr>
              <a:defRPr>
                <a:solidFill>
                  <a:schemeClr val="bg2">
                    <a:lumMod val="60000"/>
                    <a:lumOff val="40000"/>
                  </a:schemeClr>
                </a:solidFill>
              </a:defRPr>
            </a:lvl1pPr>
          </a:lstStyle>
          <a:p>
            <a:fld id="{2D57B0AA-AC8E-4463-ADAC-E87D09B82E4F}" type="slidenum">
              <a:rPr lang="en-US" smtClean="0"/>
              <a:t>‹#›</a:t>
            </a:fld>
            <a:endParaRPr lang="en-US"/>
          </a:p>
        </p:txBody>
      </p:sp>
      <p:pic>
        <p:nvPicPr>
          <p:cNvPr id="9" name="Picture 8" descr="coverAccentBottom.png"/>
          <p:cNvPicPr>
            <a:picLocks noChangeAspect="1"/>
          </p:cNvPicPr>
          <p:nvPr/>
        </p:nvPicPr>
        <p:blipFill>
          <a:blip r:embed="rId3"/>
          <a:stretch>
            <a:fillRect/>
          </a:stretch>
        </p:blipFill>
        <p:spPr>
          <a:xfrm>
            <a:off x="914400" y="4686766"/>
            <a:ext cx="7315200" cy="400705"/>
          </a:xfrm>
          <a:prstGeom prst="rect">
            <a:avLst/>
          </a:prstGeom>
        </p:spPr>
      </p:pic>
      <p:pic>
        <p:nvPicPr>
          <p:cNvPr id="10" name="Picture 9" descr="coverAccentTop.png"/>
          <p:cNvPicPr>
            <a:picLocks noChangeAspect="1"/>
          </p:cNvPicPr>
          <p:nvPr/>
        </p:nvPicPr>
        <p:blipFill>
          <a:blip r:embed="rId4"/>
          <a:stretch>
            <a:fillRect/>
          </a:stretch>
        </p:blipFill>
        <p:spPr>
          <a:xfrm>
            <a:off x="914400" y="1619136"/>
            <a:ext cx="7315200" cy="391386"/>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2" descr="scrollwork-Top.png"/>
          <p:cNvPicPr>
            <a:picLocks noChangeAspect="1" noChangeArrowheads="1"/>
          </p:cNvPicPr>
          <p:nvPr/>
        </p:nvPicPr>
        <p:blipFill>
          <a:blip r:embed="rId2"/>
          <a:srcRect/>
          <a:stretch>
            <a:fillRect/>
          </a:stretch>
        </p:blipFill>
        <p:spPr bwMode="auto">
          <a:xfrm flipH="1">
            <a:off x="4754083" y="673398"/>
            <a:ext cx="742950" cy="361950"/>
          </a:xfrm>
          <a:prstGeom prst="rect">
            <a:avLst/>
          </a:prstGeom>
          <a:noFill/>
        </p:spPr>
      </p:pic>
      <p:pic>
        <p:nvPicPr>
          <p:cNvPr id="15" name="Picture 3" descr="scrollwork-Bottom.png"/>
          <p:cNvPicPr>
            <a:picLocks noChangeAspect="1" noChangeArrowheads="1"/>
          </p:cNvPicPr>
          <p:nvPr/>
        </p:nvPicPr>
        <p:blipFill>
          <a:blip r:embed="rId3"/>
          <a:srcRect/>
          <a:stretch>
            <a:fillRect/>
          </a:stretch>
        </p:blipFill>
        <p:spPr bwMode="auto">
          <a:xfrm flipH="1">
            <a:off x="4754083" y="5636584"/>
            <a:ext cx="742950" cy="361950"/>
          </a:xfrm>
          <a:prstGeom prst="rect">
            <a:avLst/>
          </a:prstGeom>
          <a:noFill/>
        </p:spPr>
      </p:pic>
      <p:pic>
        <p:nvPicPr>
          <p:cNvPr id="4099" name="Picture 3" descr="scrollwork-Bottom.png"/>
          <p:cNvPicPr>
            <a:picLocks noChangeAspect="1" noChangeArrowheads="1"/>
          </p:cNvPicPr>
          <p:nvPr/>
        </p:nvPicPr>
        <p:blipFill>
          <a:blip r:embed="rId3"/>
          <a:srcRect/>
          <a:stretch>
            <a:fillRect/>
          </a:stretch>
        </p:blipFill>
        <p:spPr bwMode="auto">
          <a:xfrm>
            <a:off x="7774169" y="5636584"/>
            <a:ext cx="742950" cy="361950"/>
          </a:xfrm>
          <a:prstGeom prst="rect">
            <a:avLst/>
          </a:prstGeom>
          <a:noFill/>
        </p:spPr>
      </p:pic>
      <p:pic>
        <p:nvPicPr>
          <p:cNvPr id="4098" name="Picture 2" descr="scrollwork-Top.png"/>
          <p:cNvPicPr>
            <a:picLocks noChangeAspect="1" noChangeArrowheads="1"/>
          </p:cNvPicPr>
          <p:nvPr/>
        </p:nvPicPr>
        <p:blipFill>
          <a:blip r:embed="rId2"/>
          <a:srcRect/>
          <a:stretch>
            <a:fillRect/>
          </a:stretch>
        </p:blipFill>
        <p:spPr bwMode="auto">
          <a:xfrm>
            <a:off x="7774169" y="673398"/>
            <a:ext cx="742950" cy="361950"/>
          </a:xfrm>
          <a:prstGeom prst="rect">
            <a:avLst/>
          </a:prstGeom>
          <a:noFill/>
        </p:spPr>
      </p:pic>
      <p:sp>
        <p:nvSpPr>
          <p:cNvPr id="2" name="Title 1"/>
          <p:cNvSpPr>
            <a:spLocks noGrp="1"/>
          </p:cNvSpPr>
          <p:nvPr>
            <p:ph type="title"/>
          </p:nvPr>
        </p:nvSpPr>
        <p:spPr>
          <a:xfrm>
            <a:off x="838200" y="914400"/>
            <a:ext cx="3429000" cy="1371600"/>
          </a:xfrm>
        </p:spPr>
        <p:txBody>
          <a:bodyPr vert="horz" lIns="91440" tIns="45720" rIns="91440" bIns="45720" rtlCol="0" anchor="b">
            <a:noAutofit/>
          </a:bodyPr>
          <a:lstStyle>
            <a:lvl1pPr algn="ctr" defTabSz="914400" rtl="0" eaLnBrk="1" latinLnBrk="0" hangingPunct="1">
              <a:spcBef>
                <a:spcPct val="0"/>
              </a:spcBef>
              <a:buNone/>
              <a:defRPr lang="en-US" sz="3600" b="0" kern="1200" dirty="0">
                <a:solidFill>
                  <a:schemeClr val="tx1"/>
                </a:solidFill>
                <a:latin typeface="+mj-lt"/>
                <a:ea typeface="+mj-ea"/>
                <a:cs typeface="+mj-cs"/>
              </a:defRPr>
            </a:lvl1pPr>
          </a:lstStyle>
          <a:p>
            <a:r>
              <a:rPr lang="en-US" smtClean="0"/>
              <a:t>Click to edit Master title style</a:t>
            </a:r>
            <a:endParaRPr lang="en-US" dirty="0"/>
          </a:p>
        </p:txBody>
      </p:sp>
      <p:sp>
        <p:nvSpPr>
          <p:cNvPr id="3" name="Picture Placeholder 2"/>
          <p:cNvSpPr>
            <a:spLocks noGrp="1"/>
          </p:cNvSpPr>
          <p:nvPr>
            <p:ph type="pic" idx="1"/>
          </p:nvPr>
        </p:nvSpPr>
        <p:spPr>
          <a:xfrm>
            <a:off x="5081121" y="914400"/>
            <a:ext cx="3108960" cy="4815841"/>
          </a:xfrm>
          <a:solidFill>
            <a:schemeClr val="bg2"/>
          </a:solidFill>
          <a:ln w="127000">
            <a:solidFill>
              <a:schemeClr val="bg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8200" y="2667001"/>
            <a:ext cx="3429000" cy="2895600"/>
          </a:xfrm>
        </p:spPr>
        <p:txBody>
          <a:bodyPr vert="horz" lIns="91440" tIns="45720" rIns="91440" bIns="45720" rtlCol="0">
            <a:normAutofit/>
          </a:bodyPr>
          <a:lstStyle>
            <a:lvl1pPr marL="0" indent="0" algn="ctr">
              <a:spcBef>
                <a:spcPts val="500"/>
              </a:spcBef>
              <a:buNone/>
              <a:defRPr lang="en-US" sz="1800" kern="1200" smtClean="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600"/>
              </a:spcBef>
              <a:buSzPct val="10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628EAFA9-7502-42D3-9B79-C38E938C236F}" type="datetimeFigureOut">
              <a:rPr lang="en-US" smtClean="0"/>
              <a:t>6/30/12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B0AA-AC8E-4463-ADAC-E87D09B82E4F}" type="slidenum">
              <a:rPr lang="en-US" smtClean="0"/>
              <a:t>‹#›</a:t>
            </a:fld>
            <a:endParaRPr lang="en-US"/>
          </a:p>
        </p:txBody>
      </p:sp>
      <p:pic>
        <p:nvPicPr>
          <p:cNvPr id="8" name="Picture 2" descr="captionAccent.png"/>
          <p:cNvPicPr>
            <a:picLocks noChangeAspect="1" noChangeArrowheads="1"/>
          </p:cNvPicPr>
          <p:nvPr/>
        </p:nvPicPr>
        <p:blipFill>
          <a:blip r:embed="rId4"/>
          <a:srcRect/>
          <a:stretch>
            <a:fillRect/>
          </a:stretch>
        </p:blipFill>
        <p:spPr bwMode="auto">
          <a:xfrm>
            <a:off x="838200" y="2326341"/>
            <a:ext cx="3429000" cy="240307"/>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2" name="Picture 2" descr="scrollwork-Top.png"/>
          <p:cNvPicPr>
            <a:picLocks noChangeAspect="1" noChangeArrowheads="1"/>
          </p:cNvPicPr>
          <p:nvPr/>
        </p:nvPicPr>
        <p:blipFill>
          <a:blip r:embed="rId2"/>
          <a:srcRect/>
          <a:stretch>
            <a:fillRect/>
          </a:stretch>
        </p:blipFill>
        <p:spPr bwMode="auto">
          <a:xfrm flipH="1">
            <a:off x="1752600" y="565897"/>
            <a:ext cx="742950" cy="361950"/>
          </a:xfrm>
          <a:prstGeom prst="rect">
            <a:avLst/>
          </a:prstGeom>
          <a:noFill/>
        </p:spPr>
      </p:pic>
      <p:pic>
        <p:nvPicPr>
          <p:cNvPr id="15" name="Picture 3" descr="scrollwork-Bottom.png"/>
          <p:cNvPicPr>
            <a:picLocks noChangeAspect="1" noChangeArrowheads="1"/>
          </p:cNvPicPr>
          <p:nvPr/>
        </p:nvPicPr>
        <p:blipFill>
          <a:blip r:embed="rId3"/>
          <a:srcRect/>
          <a:stretch>
            <a:fillRect/>
          </a:stretch>
        </p:blipFill>
        <p:spPr bwMode="auto">
          <a:xfrm flipH="1">
            <a:off x="1752600" y="4128247"/>
            <a:ext cx="742950" cy="361950"/>
          </a:xfrm>
          <a:prstGeom prst="rect">
            <a:avLst/>
          </a:prstGeom>
          <a:noFill/>
        </p:spPr>
      </p:pic>
      <p:pic>
        <p:nvPicPr>
          <p:cNvPr id="4099" name="Picture 3" descr="scrollwork-Bottom.png"/>
          <p:cNvPicPr>
            <a:picLocks noChangeAspect="1" noChangeArrowheads="1"/>
          </p:cNvPicPr>
          <p:nvPr/>
        </p:nvPicPr>
        <p:blipFill>
          <a:blip r:embed="rId3"/>
          <a:srcRect/>
          <a:stretch>
            <a:fillRect/>
          </a:stretch>
        </p:blipFill>
        <p:spPr bwMode="auto">
          <a:xfrm>
            <a:off x="6648450" y="4128247"/>
            <a:ext cx="742950" cy="361950"/>
          </a:xfrm>
          <a:prstGeom prst="rect">
            <a:avLst/>
          </a:prstGeom>
          <a:noFill/>
        </p:spPr>
      </p:pic>
      <p:pic>
        <p:nvPicPr>
          <p:cNvPr id="4098" name="Picture 2" descr="scrollwork-Top.png"/>
          <p:cNvPicPr>
            <a:picLocks noChangeAspect="1" noChangeArrowheads="1"/>
          </p:cNvPicPr>
          <p:nvPr/>
        </p:nvPicPr>
        <p:blipFill>
          <a:blip r:embed="rId2"/>
          <a:srcRect/>
          <a:stretch>
            <a:fillRect/>
          </a:stretch>
        </p:blipFill>
        <p:spPr bwMode="auto">
          <a:xfrm>
            <a:off x="6648450" y="565897"/>
            <a:ext cx="742950" cy="361950"/>
          </a:xfrm>
          <a:prstGeom prst="rect">
            <a:avLst/>
          </a:prstGeom>
          <a:noFill/>
        </p:spPr>
      </p:pic>
      <p:sp>
        <p:nvSpPr>
          <p:cNvPr id="2" name="Title 1"/>
          <p:cNvSpPr>
            <a:spLocks noGrp="1"/>
          </p:cNvSpPr>
          <p:nvPr>
            <p:ph type="title"/>
          </p:nvPr>
        </p:nvSpPr>
        <p:spPr>
          <a:xfrm>
            <a:off x="1280160" y="4406153"/>
            <a:ext cx="6583680" cy="784412"/>
          </a:xfrm>
        </p:spPr>
        <p:txBody>
          <a:bodyPr vert="horz" lIns="91440" tIns="45720" rIns="91440" bIns="45720" rtlCol="0" anchor="b">
            <a:noAutofit/>
          </a:bodyPr>
          <a:lstStyle>
            <a:lvl1pPr algn="ctr" defTabSz="914400" rtl="0" eaLnBrk="1" latinLnBrk="0" hangingPunct="1">
              <a:spcBef>
                <a:spcPct val="0"/>
              </a:spcBef>
              <a:buNone/>
              <a:defRPr lang="en-US" sz="3600" b="0" kern="1200" dirty="0">
                <a:solidFill>
                  <a:schemeClr val="tx1"/>
                </a:solidFill>
                <a:latin typeface="+mj-lt"/>
                <a:ea typeface="+mj-ea"/>
                <a:cs typeface="+mj-cs"/>
              </a:defRPr>
            </a:lvl1pPr>
          </a:lstStyle>
          <a:p>
            <a:r>
              <a:rPr lang="en-US" smtClean="0"/>
              <a:t>Click to edit Master title style</a:t>
            </a:r>
            <a:endParaRPr lang="en-US" dirty="0"/>
          </a:p>
        </p:txBody>
      </p:sp>
      <p:sp>
        <p:nvSpPr>
          <p:cNvPr id="3" name="Picture Placeholder 2"/>
          <p:cNvSpPr>
            <a:spLocks noGrp="1"/>
          </p:cNvSpPr>
          <p:nvPr>
            <p:ph type="pic" idx="1"/>
          </p:nvPr>
        </p:nvSpPr>
        <p:spPr>
          <a:xfrm>
            <a:off x="2286000" y="780826"/>
            <a:ext cx="4572000" cy="3467548"/>
          </a:xfrm>
          <a:solidFill>
            <a:schemeClr val="bg2"/>
          </a:solidFill>
          <a:ln w="127000">
            <a:solidFill>
              <a:schemeClr val="bg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8200" y="5446059"/>
            <a:ext cx="7543800" cy="609600"/>
          </a:xfrm>
        </p:spPr>
        <p:txBody>
          <a:bodyPr vert="horz" lIns="91440" tIns="45720" rIns="91440" bIns="45720" rtlCol="0">
            <a:normAutofit/>
          </a:bodyPr>
          <a:lstStyle>
            <a:lvl1pPr marL="0" indent="0" algn="ctr">
              <a:spcBef>
                <a:spcPts val="0"/>
              </a:spcBef>
              <a:buNone/>
              <a:defRPr lang="en-US" sz="1600" kern="1200" smtClean="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600"/>
              </a:spcBef>
              <a:buSzPct val="10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628EAFA9-7502-42D3-9B79-C38E938C236F}" type="datetimeFigureOut">
              <a:rPr lang="en-US" smtClean="0"/>
              <a:t>6/30/12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B0AA-AC8E-4463-ADAC-E87D09B82E4F}" type="slidenum">
              <a:rPr lang="en-US" smtClean="0"/>
              <a:t>‹#›</a:t>
            </a:fld>
            <a:endParaRPr lang="en-US"/>
          </a:p>
        </p:txBody>
      </p:sp>
      <p:pic>
        <p:nvPicPr>
          <p:cNvPr id="6146" name="Picture 2" descr="captionLongAccent.png"/>
          <p:cNvPicPr>
            <a:picLocks noChangeAspect="1" noChangeArrowheads="1"/>
          </p:cNvPicPr>
          <p:nvPr/>
        </p:nvPicPr>
        <p:blipFill>
          <a:blip r:embed="rId4"/>
          <a:srcRect/>
          <a:stretch>
            <a:fillRect/>
          </a:stretch>
        </p:blipFill>
        <p:spPr bwMode="auto">
          <a:xfrm>
            <a:off x="1390650" y="5204012"/>
            <a:ext cx="6362700" cy="247650"/>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2 Pictures above Caption">
    <p:spTree>
      <p:nvGrpSpPr>
        <p:cNvPr id="1" name=""/>
        <p:cNvGrpSpPr/>
        <p:nvPr/>
      </p:nvGrpSpPr>
      <p:grpSpPr>
        <a:xfrm>
          <a:off x="0" y="0"/>
          <a:ext cx="0" cy="0"/>
          <a:chOff x="0" y="0"/>
          <a:chExt cx="0" cy="0"/>
        </a:xfrm>
      </p:grpSpPr>
      <p:pic>
        <p:nvPicPr>
          <p:cNvPr id="15" name="Picture 3" descr="scrollwork-Bottom.png"/>
          <p:cNvPicPr>
            <a:picLocks noChangeAspect="1" noChangeArrowheads="1"/>
          </p:cNvPicPr>
          <p:nvPr/>
        </p:nvPicPr>
        <p:blipFill>
          <a:blip r:embed="rId2"/>
          <a:srcRect/>
          <a:stretch>
            <a:fillRect/>
          </a:stretch>
        </p:blipFill>
        <p:spPr bwMode="auto">
          <a:xfrm flipH="1">
            <a:off x="993402" y="4128247"/>
            <a:ext cx="742950" cy="361950"/>
          </a:xfrm>
          <a:prstGeom prst="rect">
            <a:avLst/>
          </a:prstGeom>
          <a:noFill/>
        </p:spPr>
      </p:pic>
      <p:pic>
        <p:nvPicPr>
          <p:cNvPr id="4099" name="Picture 3" descr="scrollwork-Bottom.png"/>
          <p:cNvPicPr>
            <a:picLocks noChangeAspect="1" noChangeArrowheads="1"/>
          </p:cNvPicPr>
          <p:nvPr/>
        </p:nvPicPr>
        <p:blipFill>
          <a:blip r:embed="rId2"/>
          <a:srcRect/>
          <a:stretch>
            <a:fillRect/>
          </a:stretch>
        </p:blipFill>
        <p:spPr bwMode="auto">
          <a:xfrm>
            <a:off x="7407649" y="4128247"/>
            <a:ext cx="742950" cy="361950"/>
          </a:xfrm>
          <a:prstGeom prst="rect">
            <a:avLst/>
          </a:prstGeom>
          <a:noFill/>
        </p:spPr>
      </p:pic>
      <p:pic>
        <p:nvPicPr>
          <p:cNvPr id="12" name="Picture 2" descr="scrollwork-Top.png"/>
          <p:cNvPicPr>
            <a:picLocks noChangeAspect="1" noChangeArrowheads="1"/>
          </p:cNvPicPr>
          <p:nvPr/>
        </p:nvPicPr>
        <p:blipFill>
          <a:blip r:embed="rId3"/>
          <a:srcRect/>
          <a:stretch>
            <a:fillRect/>
          </a:stretch>
        </p:blipFill>
        <p:spPr bwMode="auto">
          <a:xfrm flipH="1">
            <a:off x="993402" y="565897"/>
            <a:ext cx="742950" cy="361950"/>
          </a:xfrm>
          <a:prstGeom prst="rect">
            <a:avLst/>
          </a:prstGeom>
          <a:noFill/>
        </p:spPr>
      </p:pic>
      <p:pic>
        <p:nvPicPr>
          <p:cNvPr id="4098" name="Picture 2" descr="scrollwork-Top.png"/>
          <p:cNvPicPr>
            <a:picLocks noChangeAspect="1" noChangeArrowheads="1"/>
          </p:cNvPicPr>
          <p:nvPr/>
        </p:nvPicPr>
        <p:blipFill>
          <a:blip r:embed="rId3"/>
          <a:srcRect/>
          <a:stretch>
            <a:fillRect/>
          </a:stretch>
        </p:blipFill>
        <p:spPr bwMode="auto">
          <a:xfrm>
            <a:off x="7407649" y="565897"/>
            <a:ext cx="742950" cy="361950"/>
          </a:xfrm>
          <a:prstGeom prst="rect">
            <a:avLst/>
          </a:prstGeom>
          <a:noFill/>
        </p:spPr>
      </p:pic>
      <p:sp>
        <p:nvSpPr>
          <p:cNvPr id="2" name="Title 1"/>
          <p:cNvSpPr>
            <a:spLocks noGrp="1"/>
          </p:cNvSpPr>
          <p:nvPr>
            <p:ph type="title"/>
          </p:nvPr>
        </p:nvSpPr>
        <p:spPr>
          <a:xfrm>
            <a:off x="1280160" y="4406153"/>
            <a:ext cx="6583680" cy="784412"/>
          </a:xfrm>
        </p:spPr>
        <p:txBody>
          <a:bodyPr vert="horz" lIns="91440" tIns="45720" rIns="91440" bIns="45720" rtlCol="0" anchor="b">
            <a:noAutofit/>
          </a:bodyPr>
          <a:lstStyle>
            <a:lvl1pPr algn="ctr" defTabSz="914400" rtl="0" eaLnBrk="1" latinLnBrk="0" hangingPunct="1">
              <a:spcBef>
                <a:spcPct val="0"/>
              </a:spcBef>
              <a:buNone/>
              <a:defRPr lang="en-US" sz="3600" b="0" kern="1200" dirty="0">
                <a:solidFill>
                  <a:schemeClr val="tx1"/>
                </a:solidFill>
                <a:latin typeface="+mj-lt"/>
                <a:ea typeface="+mj-ea"/>
                <a:cs typeface="+mj-cs"/>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524000" y="780826"/>
            <a:ext cx="2743200" cy="3467548"/>
          </a:xfrm>
          <a:solidFill>
            <a:schemeClr val="bg2"/>
          </a:solidFill>
          <a:ln w="127000">
            <a:solidFill>
              <a:schemeClr val="bg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38200" y="5446059"/>
            <a:ext cx="7543800" cy="609600"/>
          </a:xfrm>
        </p:spPr>
        <p:txBody>
          <a:bodyPr vert="horz" lIns="91440" tIns="45720" rIns="91440" bIns="45720" rtlCol="0">
            <a:normAutofit/>
          </a:bodyPr>
          <a:lstStyle>
            <a:lvl1pPr marL="0" indent="0" algn="ctr">
              <a:spcBef>
                <a:spcPts val="0"/>
              </a:spcBef>
              <a:buNone/>
              <a:defRPr lang="en-US" sz="1600" kern="1200" smtClean="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600"/>
              </a:spcBef>
              <a:buSzPct val="10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628EAFA9-7502-42D3-9B79-C38E938C236F}" type="datetimeFigureOut">
              <a:rPr lang="en-US" smtClean="0"/>
              <a:t>6/30/12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B0AA-AC8E-4463-ADAC-E87D09B82E4F}" type="slidenum">
              <a:rPr lang="en-US" smtClean="0"/>
              <a:t>‹#›</a:t>
            </a:fld>
            <a:endParaRPr lang="en-US"/>
          </a:p>
        </p:txBody>
      </p:sp>
      <p:pic>
        <p:nvPicPr>
          <p:cNvPr id="6146" name="Picture 2" descr="captionLongAccent.png"/>
          <p:cNvPicPr>
            <a:picLocks noChangeAspect="1" noChangeArrowheads="1"/>
          </p:cNvPicPr>
          <p:nvPr/>
        </p:nvPicPr>
        <p:blipFill>
          <a:blip r:embed="rId4"/>
          <a:srcRect/>
          <a:stretch>
            <a:fillRect/>
          </a:stretch>
        </p:blipFill>
        <p:spPr bwMode="auto">
          <a:xfrm>
            <a:off x="1390650" y="5204012"/>
            <a:ext cx="6362700" cy="247650"/>
          </a:xfrm>
          <a:prstGeom prst="rect">
            <a:avLst/>
          </a:prstGeom>
          <a:noFill/>
        </p:spPr>
      </p:pic>
      <p:sp>
        <p:nvSpPr>
          <p:cNvPr id="14" name="Picture Placeholder 2"/>
          <p:cNvSpPr>
            <a:spLocks noGrp="1"/>
          </p:cNvSpPr>
          <p:nvPr>
            <p:ph type="pic" idx="13"/>
          </p:nvPr>
        </p:nvSpPr>
        <p:spPr>
          <a:xfrm>
            <a:off x="4912659" y="780826"/>
            <a:ext cx="2743200" cy="3467548"/>
          </a:xfrm>
          <a:solidFill>
            <a:schemeClr val="bg2"/>
          </a:solidFill>
          <a:ln w="127000">
            <a:solidFill>
              <a:schemeClr val="bg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2084294"/>
            <a:ext cx="7543800" cy="3639670"/>
          </a:xfrm>
        </p:spPr>
        <p:txBody>
          <a:bodyPr vert="eaVert"/>
          <a:lstStyle>
            <a:lvl5pPr>
              <a:defRPr/>
            </a:lvl5pPr>
            <a:lvl6pPr marL="2286000">
              <a:defRPr/>
            </a:lvl6pPr>
            <a:lvl7pPr marL="2286000">
              <a:defRPr/>
            </a:lvl7pPr>
            <a:lvl8pPr marL="2286000">
              <a:defRPr/>
            </a:lvl8pPr>
            <a:lvl9pPr marL="228600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8EAFA9-7502-42D3-9B79-C38E938C236F}" type="datetimeFigureOut">
              <a:rPr lang="en-US" smtClean="0"/>
              <a:t>6/30/12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B0AA-AC8E-4463-ADAC-E87D09B82E4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922048"/>
            <a:ext cx="1676400" cy="481488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922048"/>
            <a:ext cx="5638800" cy="4814888"/>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8EAFA9-7502-42D3-9B79-C38E938C236F}" type="datetimeFigureOut">
              <a:rPr lang="en-US" smtClean="0"/>
              <a:t>6/30/12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B0AA-AC8E-4463-ADAC-E87D09B82E4F}" type="slidenum">
              <a:rPr lang="en-US" smtClean="0"/>
              <a:t>‹#›</a:t>
            </a:fld>
            <a:endParaRPr lang="en-US"/>
          </a:p>
        </p:txBody>
      </p:sp>
      <p:pic>
        <p:nvPicPr>
          <p:cNvPr id="5122" name="Picture 2" descr="verticalAccent.png"/>
          <p:cNvPicPr>
            <a:picLocks noChangeAspect="1" noChangeArrowheads="1"/>
          </p:cNvPicPr>
          <p:nvPr/>
        </p:nvPicPr>
        <p:blipFill>
          <a:blip r:embed="rId2"/>
          <a:srcRect/>
          <a:stretch>
            <a:fillRect/>
          </a:stretch>
        </p:blipFill>
        <p:spPr bwMode="auto">
          <a:xfrm>
            <a:off x="6626225" y="860612"/>
            <a:ext cx="247364" cy="4937760"/>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8EAFA9-7502-42D3-9B79-C38E938C236F}" type="datetimeFigureOut">
              <a:rPr lang="en-US" smtClean="0"/>
              <a:t>6/30/12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B0AA-AC8E-4463-ADAC-E87D09B82E4F}" type="slidenum">
              <a:rPr lang="en-US" smtClean="0"/>
              <a:t>‹#›</a:t>
            </a:fld>
            <a:endParaRPr lang="en-US"/>
          </a:p>
        </p:txBody>
      </p:sp>
      <p:pic>
        <p:nvPicPr>
          <p:cNvPr id="7"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bg>
      <p:bgRef idx="1002">
        <a:schemeClr val="bg2"/>
      </p:bgRef>
    </p:bg>
    <p:spTree>
      <p:nvGrpSpPr>
        <p:cNvPr id="1" name=""/>
        <p:cNvGrpSpPr/>
        <p:nvPr/>
      </p:nvGrpSpPr>
      <p:grpSpPr>
        <a:xfrm>
          <a:off x="0" y="0"/>
          <a:ext cx="0" cy="0"/>
          <a:chOff x="0" y="0"/>
          <a:chExt cx="0" cy="0"/>
        </a:xfrm>
      </p:grpSpPr>
      <p:pic>
        <p:nvPicPr>
          <p:cNvPr id="8" name="Picture 7" descr="coverEmboss.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1102519" y="4038600"/>
            <a:ext cx="6938963" cy="1174376"/>
          </a:xfrm>
        </p:spPr>
        <p:txBody>
          <a:bodyPr anchor="b" anchorCtr="0">
            <a:noAutofit/>
          </a:bodyPr>
          <a:lstStyle>
            <a:lvl1pPr>
              <a:lnSpc>
                <a:spcPct val="95000"/>
              </a:lnSpc>
              <a:defRPr sz="5200"/>
            </a:lvl1pPr>
          </a:lstStyle>
          <a:p>
            <a:r>
              <a:rPr lang="en-US" smtClean="0"/>
              <a:t>Click to edit Master title style</a:t>
            </a:r>
            <a:endParaRPr lang="en-US" dirty="0"/>
          </a:p>
        </p:txBody>
      </p:sp>
      <p:sp>
        <p:nvSpPr>
          <p:cNvPr id="3" name="Subtitle 2"/>
          <p:cNvSpPr>
            <a:spLocks noGrp="1"/>
          </p:cNvSpPr>
          <p:nvPr>
            <p:ph type="subTitle" idx="1"/>
          </p:nvPr>
        </p:nvSpPr>
        <p:spPr>
          <a:xfrm>
            <a:off x="1102520" y="5212977"/>
            <a:ext cx="6938961" cy="775447"/>
          </a:xfrm>
        </p:spPr>
        <p:txBody>
          <a:bodyPr>
            <a:normAutofit/>
          </a:bodyPr>
          <a:lstStyle>
            <a:lvl1pPr marL="0" indent="0" algn="ctr">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907741" y="6214969"/>
            <a:ext cx="2133600" cy="275478"/>
          </a:xfrm>
        </p:spPr>
        <p:txBody>
          <a:bodyPr/>
          <a:lstStyle>
            <a:lvl1pPr>
              <a:defRPr>
                <a:solidFill>
                  <a:schemeClr val="bg2">
                    <a:lumMod val="60000"/>
                    <a:lumOff val="40000"/>
                  </a:schemeClr>
                </a:solidFill>
              </a:defRPr>
            </a:lvl1pPr>
          </a:lstStyle>
          <a:p>
            <a:fld id="{628EAFA9-7502-42D3-9B79-C38E938C236F}" type="datetimeFigureOut">
              <a:rPr lang="en-US" smtClean="0"/>
              <a:t>6/30/12</a:t>
            </a:fld>
            <a:endParaRPr lang="en-US"/>
          </a:p>
        </p:txBody>
      </p:sp>
      <p:sp>
        <p:nvSpPr>
          <p:cNvPr id="5" name="Footer Placeholder 4"/>
          <p:cNvSpPr>
            <a:spLocks noGrp="1"/>
          </p:cNvSpPr>
          <p:nvPr>
            <p:ph type="ftr" sz="quarter" idx="11"/>
          </p:nvPr>
        </p:nvSpPr>
        <p:spPr>
          <a:xfrm>
            <a:off x="1102659" y="6214969"/>
            <a:ext cx="2895600" cy="275478"/>
          </a:xfrm>
        </p:spPr>
        <p:txBody>
          <a:bodyPr/>
          <a:lstStyle>
            <a:lvl1pPr>
              <a:defRPr>
                <a:solidFill>
                  <a:schemeClr val="bg2">
                    <a:lumMod val="60000"/>
                    <a:lumOff val="40000"/>
                  </a:schemeClr>
                </a:solidFill>
              </a:defRPr>
            </a:lvl1pPr>
          </a:lstStyle>
          <a:p>
            <a:endParaRPr lang="en-US"/>
          </a:p>
        </p:txBody>
      </p:sp>
      <p:sp>
        <p:nvSpPr>
          <p:cNvPr id="6" name="Slide Number Placeholder 5"/>
          <p:cNvSpPr>
            <a:spLocks noGrp="1"/>
          </p:cNvSpPr>
          <p:nvPr>
            <p:ph type="sldNum" sz="quarter" idx="12"/>
          </p:nvPr>
        </p:nvSpPr>
        <p:spPr>
          <a:xfrm>
            <a:off x="4343400" y="6214969"/>
            <a:ext cx="457200" cy="275478"/>
          </a:xfrm>
        </p:spPr>
        <p:txBody>
          <a:bodyPr/>
          <a:lstStyle>
            <a:lvl1pPr>
              <a:defRPr>
                <a:solidFill>
                  <a:schemeClr val="bg2">
                    <a:lumMod val="60000"/>
                    <a:lumOff val="40000"/>
                  </a:schemeClr>
                </a:solidFill>
              </a:defRPr>
            </a:lvl1pPr>
          </a:lstStyle>
          <a:p>
            <a:fld id="{2D57B0AA-AC8E-4463-ADAC-E87D09B82E4F}" type="slidenum">
              <a:rPr lang="en-US" smtClean="0"/>
              <a:t>‹#›</a:t>
            </a:fld>
            <a:endParaRPr lang="en-US"/>
          </a:p>
        </p:txBody>
      </p:sp>
      <p:pic>
        <p:nvPicPr>
          <p:cNvPr id="9" name="Picture 8" descr="coverAccentBottom.png"/>
          <p:cNvPicPr>
            <a:picLocks noChangeAspect="1"/>
          </p:cNvPicPr>
          <p:nvPr/>
        </p:nvPicPr>
        <p:blipFill>
          <a:blip r:embed="rId3"/>
          <a:stretch>
            <a:fillRect/>
          </a:stretch>
        </p:blipFill>
        <p:spPr>
          <a:xfrm>
            <a:off x="914400" y="3915801"/>
            <a:ext cx="7315200" cy="400705"/>
          </a:xfrm>
          <a:prstGeom prst="rect">
            <a:avLst/>
          </a:prstGeom>
        </p:spPr>
      </p:pic>
      <p:sp>
        <p:nvSpPr>
          <p:cNvPr id="11" name="Picture Placeholder 2"/>
          <p:cNvSpPr>
            <a:spLocks noGrp="1"/>
          </p:cNvSpPr>
          <p:nvPr>
            <p:ph type="pic" idx="13"/>
          </p:nvPr>
        </p:nvSpPr>
        <p:spPr>
          <a:xfrm>
            <a:off x="1188720" y="1004455"/>
            <a:ext cx="6766560" cy="2729345"/>
          </a:xfrm>
          <a:solidFill>
            <a:schemeClr val="bg2"/>
          </a:solidFill>
          <a:ln w="127000">
            <a:solidFill>
              <a:schemeClr val="tx1"/>
            </a:solidFill>
            <a:miter lim="800000"/>
          </a:ln>
          <a:effectLst>
            <a:outerShdw blurRad="50800" dist="38100" dir="5400000" algn="t" rotWithShape="0">
              <a:prstClr val="black">
                <a:alpha val="25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16012" y="1904998"/>
            <a:ext cx="6938964" cy="1582271"/>
          </a:xfrm>
        </p:spPr>
        <p:txBody>
          <a:bodyPr vert="horz" lIns="91440" tIns="45720" rIns="91440" bIns="45720" rtlCol="0" anchor="b" anchorCtr="0">
            <a:noAutofit/>
          </a:bodyPr>
          <a:lstStyle>
            <a:lvl1pPr algn="ctr" defTabSz="914400" rtl="0" eaLnBrk="1" latinLnBrk="0" hangingPunct="1">
              <a:lnSpc>
                <a:spcPct val="95000"/>
              </a:lnSpc>
              <a:spcBef>
                <a:spcPct val="0"/>
              </a:spcBef>
              <a:buNone/>
              <a:defRPr lang="en-US" sz="5600" kern="1200">
                <a:solidFill>
                  <a:schemeClr val="tx1"/>
                </a:solidFill>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116012" y="3487271"/>
            <a:ext cx="6938960" cy="1143000"/>
          </a:xfrm>
        </p:spPr>
        <p:txBody>
          <a:bodyPr vert="horz" lIns="91440" tIns="45720" rIns="91440" bIns="45720" rtlCol="0">
            <a:normAutofit/>
          </a:bodyPr>
          <a:lstStyle>
            <a:lvl1pPr marL="0" indent="0" algn="ctr" defTabSz="914400" rtl="0" eaLnBrk="1" latinLnBrk="0" hangingPunct="1">
              <a:spcBef>
                <a:spcPts val="300"/>
              </a:spcBef>
              <a:buSzPct val="100000"/>
              <a:buFont typeface="Wingdings" pitchFamily="2" charset="2"/>
              <a:buNone/>
              <a:defRPr lang="en-US" sz="1800" kern="1200" smtClean="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8EAFA9-7502-42D3-9B79-C38E938C236F}" type="datetimeFigureOut">
              <a:rPr lang="en-US" smtClean="0"/>
              <a:t>6/30/12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B0AA-AC8E-4463-ADAC-E87D09B82E4F}" type="slidenum">
              <a:rPr lang="en-US" smtClean="0"/>
              <a:t>‹#›</a:t>
            </a:fld>
            <a:endParaRPr lang="en-US"/>
          </a:p>
        </p:txBody>
      </p:sp>
      <p:pic>
        <p:nvPicPr>
          <p:cNvPr id="1026" name="Picture 2" descr="SectionAccentTop.png"/>
          <p:cNvPicPr>
            <a:picLocks noChangeAspect="1" noChangeArrowheads="1"/>
          </p:cNvPicPr>
          <p:nvPr/>
        </p:nvPicPr>
        <p:blipFill>
          <a:blip r:embed="rId2"/>
          <a:srcRect/>
          <a:stretch>
            <a:fillRect/>
          </a:stretch>
        </p:blipFill>
        <p:spPr bwMode="auto">
          <a:xfrm>
            <a:off x="914400" y="1618488"/>
            <a:ext cx="7315200" cy="356382"/>
          </a:xfrm>
          <a:prstGeom prst="rect">
            <a:avLst/>
          </a:prstGeom>
          <a:noFill/>
        </p:spPr>
      </p:pic>
      <p:pic>
        <p:nvPicPr>
          <p:cNvPr id="1027" name="Picture 3" descr="SectionAccentBottom.png"/>
          <p:cNvPicPr>
            <a:picLocks noChangeAspect="1" noChangeArrowheads="1"/>
          </p:cNvPicPr>
          <p:nvPr/>
        </p:nvPicPr>
        <p:blipFill>
          <a:blip r:embed="rId3"/>
          <a:srcRect/>
          <a:stretch>
            <a:fillRect/>
          </a:stretch>
        </p:blipFill>
        <p:spPr bwMode="auto">
          <a:xfrm>
            <a:off x="914400" y="4690872"/>
            <a:ext cx="7315200" cy="356382"/>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084293"/>
            <a:ext cx="3429000" cy="3639312"/>
          </a:xfrm>
        </p:spPr>
        <p:txBody>
          <a:bodyPr>
            <a:normAutofit/>
          </a:bodyPr>
          <a:lstStyle>
            <a:lvl1pPr marL="282575" indent="-282575">
              <a:defRPr sz="2000"/>
            </a:lvl1pPr>
            <a:lvl2pPr marL="573088" indent="-282575">
              <a:defRPr sz="1800"/>
            </a:lvl2pPr>
            <a:lvl3pPr marL="855663" indent="-282575">
              <a:defRPr sz="1800"/>
            </a:lvl3pPr>
            <a:lvl4pPr marL="1146175" indent="-282575">
              <a:defRPr sz="1800"/>
            </a:lvl4pPr>
            <a:lvl5pPr marL="1430338" indent="-282575">
              <a:defRPr sz="1800"/>
            </a:lvl5pPr>
            <a:lvl6pPr marL="1712913" indent="-282575">
              <a:defRPr sz="1800"/>
            </a:lvl6pPr>
            <a:lvl7pPr marL="2003425" indent="-282575">
              <a:defRPr sz="1800"/>
            </a:lvl7pPr>
            <a:lvl8pPr marL="2286000" indent="-282575">
              <a:defRPr sz="1800"/>
            </a:lvl8pPr>
            <a:lvl9pPr marL="2568575" indent="-282575">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Content Placeholder 3"/>
          <p:cNvSpPr>
            <a:spLocks noGrp="1"/>
          </p:cNvSpPr>
          <p:nvPr>
            <p:ph sz="half" idx="2"/>
          </p:nvPr>
        </p:nvSpPr>
        <p:spPr>
          <a:xfrm>
            <a:off x="4926106" y="2084293"/>
            <a:ext cx="3429000" cy="3639312"/>
          </a:xfrm>
        </p:spPr>
        <p:txBody>
          <a:bodyPr>
            <a:normAutofit/>
          </a:bodyPr>
          <a:lstStyle>
            <a:lvl1pPr marL="282575" indent="-282575">
              <a:defRPr sz="2000"/>
            </a:lvl1pPr>
            <a:lvl2pPr marL="573088" indent="-282575">
              <a:defRPr sz="1800"/>
            </a:lvl2pPr>
            <a:lvl3pPr marL="855663" indent="-282575">
              <a:defRPr sz="1800"/>
            </a:lvl3pPr>
            <a:lvl4pPr marL="1146175" indent="-282575">
              <a:defRPr sz="1800"/>
            </a:lvl4pPr>
            <a:lvl5pPr marL="1430338" indent="-282575">
              <a:defRPr sz="1800"/>
            </a:lvl5pPr>
            <a:lvl6pPr marL="1712913" indent="-282575">
              <a:defRPr sz="1800"/>
            </a:lvl6pPr>
            <a:lvl7pPr marL="2005013" indent="-282575">
              <a:defRPr sz="1800"/>
            </a:lvl7pPr>
            <a:lvl8pPr marL="2287588" indent="-282575">
              <a:defRPr sz="1800"/>
            </a:lvl8pPr>
            <a:lvl9pPr marL="2568575" indent="-2809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28EAFA9-7502-42D3-9B79-C38E938C236F}" type="datetimeFigureOut">
              <a:rPr lang="en-US" smtClean="0"/>
              <a:t>6/30/12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B0AA-AC8E-4463-ADAC-E87D09B82E4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181100" y="1839913"/>
            <a:ext cx="2743200" cy="903287"/>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8200" y="2971800"/>
            <a:ext cx="3429000" cy="2751804"/>
          </a:xfrm>
        </p:spPr>
        <p:txBody>
          <a:bodyPr>
            <a:normAutofit/>
          </a:bodyPr>
          <a:lstStyle>
            <a:lvl1pPr marL="282575" indent="-282575">
              <a:defRPr sz="1800"/>
            </a:lvl1pPr>
            <a:lvl2pPr marL="573088" indent="-282575">
              <a:defRPr sz="1800"/>
            </a:lvl2pPr>
            <a:lvl3pPr marL="855663" indent="-282575">
              <a:defRPr sz="1800"/>
            </a:lvl3pPr>
            <a:lvl4pPr marL="1146175" indent="-282575">
              <a:defRPr sz="1800"/>
            </a:lvl4pPr>
            <a:lvl5pPr marL="1430338" indent="-284163">
              <a:defRPr sz="1800"/>
            </a:lvl5pPr>
            <a:lvl6pPr marL="1712913" indent="-282575">
              <a:defRPr sz="1600"/>
            </a:lvl6pPr>
            <a:lvl7pPr marL="2003425" indent="-282575">
              <a:defRPr sz="1600"/>
            </a:lvl7pPr>
            <a:lvl8pPr marL="2286000" indent="-282575">
              <a:defRPr sz="1600"/>
            </a:lvl8pPr>
            <a:lvl9pPr marL="2568575" indent="-282575">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5269006" y="1839913"/>
            <a:ext cx="2743200" cy="903287"/>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26106" y="2971800"/>
            <a:ext cx="3429000" cy="2751804"/>
          </a:xfrm>
        </p:spPr>
        <p:txBody>
          <a:bodyPr>
            <a:normAutofit/>
          </a:bodyPr>
          <a:lstStyle>
            <a:lvl1pPr marL="282575" indent="-282575">
              <a:defRPr sz="1800"/>
            </a:lvl1pPr>
            <a:lvl2pPr marL="573088" indent="-282575">
              <a:defRPr sz="1800"/>
            </a:lvl2pPr>
            <a:lvl3pPr marL="855663" indent="-282575">
              <a:defRPr sz="1800"/>
            </a:lvl3pPr>
            <a:lvl4pPr marL="1146175" indent="-282575">
              <a:defRPr sz="1800"/>
            </a:lvl4pPr>
            <a:lvl5pPr marL="1430338" indent="-282575">
              <a:defRPr sz="1800"/>
            </a:lvl5pPr>
            <a:lvl6pPr marL="1712913" indent="-282575">
              <a:defRPr sz="1600"/>
            </a:lvl6pPr>
            <a:lvl7pPr marL="2003425" indent="-282575">
              <a:defRPr sz="1600"/>
            </a:lvl7pPr>
            <a:lvl8pPr marL="2286000" indent="-282575">
              <a:defRPr sz="1600"/>
            </a:lvl8pPr>
            <a:lvl9pPr marL="2568575" indent="-282575">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28EAFA9-7502-42D3-9B79-C38E938C236F}" type="datetimeFigureOut">
              <a:rPr lang="en-US" smtClean="0"/>
              <a:t>6/30/12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57B0AA-AC8E-4463-ADAC-E87D09B82E4F}" type="slidenum">
              <a:rPr lang="en-US" smtClean="0"/>
              <a:t>‹#›</a:t>
            </a:fld>
            <a:endParaRPr lang="en-US"/>
          </a:p>
        </p:txBody>
      </p:sp>
      <p:pic>
        <p:nvPicPr>
          <p:cNvPr id="2050" name="Picture 2" descr="comparisonRule.png"/>
          <p:cNvPicPr>
            <a:picLocks noChangeAspect="1" noChangeArrowheads="1"/>
          </p:cNvPicPr>
          <p:nvPr/>
        </p:nvPicPr>
        <p:blipFill>
          <a:blip r:embed="rId3"/>
          <a:srcRect/>
          <a:stretch>
            <a:fillRect/>
          </a:stretch>
        </p:blipFill>
        <p:spPr bwMode="auto">
          <a:xfrm>
            <a:off x="1247775" y="2686050"/>
            <a:ext cx="2609850" cy="133350"/>
          </a:xfrm>
          <a:prstGeom prst="rect">
            <a:avLst/>
          </a:prstGeom>
          <a:noFill/>
        </p:spPr>
      </p:pic>
      <p:pic>
        <p:nvPicPr>
          <p:cNvPr id="12" name="Picture 2" descr="comparisonRule.png"/>
          <p:cNvPicPr>
            <a:picLocks noChangeAspect="1" noChangeArrowheads="1"/>
          </p:cNvPicPr>
          <p:nvPr/>
        </p:nvPicPr>
        <p:blipFill>
          <a:blip r:embed="rId3"/>
          <a:srcRect/>
          <a:stretch>
            <a:fillRect/>
          </a:stretch>
        </p:blipFill>
        <p:spPr bwMode="auto">
          <a:xfrm>
            <a:off x="5335681" y="2686050"/>
            <a:ext cx="2609850" cy="133350"/>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2" descr="pageAccent-Full.png"/>
          <p:cNvPicPr>
            <a:picLocks noChangeAspect="1" noChangeArrowheads="1"/>
          </p:cNvPicPr>
          <p:nvPr/>
        </p:nvPicPr>
        <p:blipFill>
          <a:blip r:embed="rId2"/>
          <a:srcRect/>
          <a:stretch>
            <a:fillRect/>
          </a:stretch>
        </p:blipFill>
        <p:spPr bwMode="auto">
          <a:xfrm>
            <a:off x="595313" y="1689847"/>
            <a:ext cx="7953375" cy="3048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8EAFA9-7502-42D3-9B79-C38E938C236F}" type="datetimeFigureOut">
              <a:rPr lang="en-US" smtClean="0"/>
              <a:t>6/30/12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57B0AA-AC8E-4463-ADAC-E87D09B82E4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8EAFA9-7502-42D3-9B79-C38E938C236F}" type="datetimeFigureOut">
              <a:rPr lang="en-US" smtClean="0"/>
              <a:t>6/30/12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57B0AA-AC8E-4463-ADAC-E87D09B82E4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914400"/>
            <a:ext cx="3429000" cy="1371600"/>
          </a:xfrm>
        </p:spPr>
        <p:txBody>
          <a:bodyPr anchor="b">
            <a:noAutofit/>
          </a:bodyPr>
          <a:lstStyle>
            <a:lvl1pPr algn="ctr">
              <a:defRPr sz="3600" b="0"/>
            </a:lvl1pPr>
          </a:lstStyle>
          <a:p>
            <a:r>
              <a:rPr lang="en-US" smtClean="0"/>
              <a:t>Click to edit Master title style</a:t>
            </a:r>
            <a:endParaRPr lang="en-US" dirty="0"/>
          </a:p>
        </p:txBody>
      </p:sp>
      <p:sp>
        <p:nvSpPr>
          <p:cNvPr id="3" name="Content Placeholder 2"/>
          <p:cNvSpPr>
            <a:spLocks noGrp="1"/>
          </p:cNvSpPr>
          <p:nvPr>
            <p:ph idx="1"/>
          </p:nvPr>
        </p:nvSpPr>
        <p:spPr>
          <a:xfrm>
            <a:off x="4926106" y="914400"/>
            <a:ext cx="3429000" cy="4815841"/>
          </a:xfrm>
        </p:spPr>
        <p:txBody>
          <a:bodyPr>
            <a:normAutofit/>
          </a:bodyPr>
          <a:lstStyle>
            <a:lvl1pPr marL="341313" indent="-341313">
              <a:defRPr sz="2200"/>
            </a:lvl1pPr>
            <a:lvl2pPr marL="631825" indent="-284163">
              <a:defRPr sz="2000"/>
            </a:lvl2pPr>
            <a:lvl3pPr marL="914400" indent="-284163">
              <a:defRPr sz="1800"/>
            </a:lvl3pPr>
            <a:lvl4pPr marL="1196975" indent="-284163">
              <a:defRPr sz="1800"/>
            </a:lvl4pPr>
            <a:lvl5pPr marL="1487488" indent="-284163">
              <a:defRPr sz="1800"/>
            </a:lvl5pPr>
            <a:lvl6pPr marL="1770063" indent="-284163">
              <a:defRPr sz="1800"/>
            </a:lvl6pPr>
            <a:lvl7pPr marL="2060575" indent="-284163">
              <a:defRPr sz="1800"/>
            </a:lvl7pPr>
            <a:lvl8pPr marL="2344738" indent="-284163">
              <a:defRPr sz="1800"/>
            </a:lvl8pPr>
            <a:lvl9pPr marL="2627313" indent="-2841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8200" y="2667001"/>
            <a:ext cx="3429000" cy="28956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8EAFA9-7502-42D3-9B79-C38E938C236F}" type="datetimeFigureOut">
              <a:rPr lang="en-US" smtClean="0"/>
              <a:t>6/30/12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B0AA-AC8E-4463-ADAC-E87D09B82E4F}" type="slidenum">
              <a:rPr lang="en-US" smtClean="0"/>
              <a:t>‹#›</a:t>
            </a:fld>
            <a:endParaRPr lang="en-US"/>
          </a:p>
        </p:txBody>
      </p:sp>
      <p:pic>
        <p:nvPicPr>
          <p:cNvPr id="3074" name="Picture 2" descr="captionAccent.png"/>
          <p:cNvPicPr>
            <a:picLocks noChangeAspect="1" noChangeArrowheads="1"/>
          </p:cNvPicPr>
          <p:nvPr/>
        </p:nvPicPr>
        <p:blipFill>
          <a:blip r:embed="rId2"/>
          <a:srcRect/>
          <a:stretch>
            <a:fillRect/>
          </a:stretch>
        </p:blipFill>
        <p:spPr bwMode="auto">
          <a:xfrm>
            <a:off x="838200" y="2326341"/>
            <a:ext cx="3429000" cy="240307"/>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interiorEdging.png"/>
          <p:cNvPicPr>
            <a:picLocks noChangeAspect="1"/>
          </p:cNvPicPr>
          <p:nvPr/>
        </p:nvPicPr>
        <p:blipFill>
          <a:blip r:embed="rId16"/>
          <a:stretch>
            <a:fillRect/>
          </a:stretch>
        </p:blipFill>
        <p:spPr>
          <a:xfrm>
            <a:off x="0" y="0"/>
            <a:ext cx="9144000" cy="6858000"/>
          </a:xfrm>
          <a:prstGeom prst="rect">
            <a:avLst/>
          </a:prstGeom>
        </p:spPr>
      </p:pic>
      <p:sp>
        <p:nvSpPr>
          <p:cNvPr id="2" name="Title Placeholder 1"/>
          <p:cNvSpPr>
            <a:spLocks noGrp="1"/>
          </p:cNvSpPr>
          <p:nvPr>
            <p:ph type="title"/>
          </p:nvPr>
        </p:nvSpPr>
        <p:spPr>
          <a:xfrm>
            <a:off x="800100" y="381000"/>
            <a:ext cx="75438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2084294"/>
            <a:ext cx="6949440" cy="363967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553200" y="6118412"/>
            <a:ext cx="2133600" cy="275478"/>
          </a:xfrm>
          <a:prstGeom prst="rect">
            <a:avLst/>
          </a:prstGeom>
        </p:spPr>
        <p:txBody>
          <a:bodyPr vert="horz" lIns="91440" tIns="45720" rIns="91440" bIns="45720" rtlCol="0" anchor="ctr"/>
          <a:lstStyle>
            <a:lvl1pPr algn="r">
              <a:defRPr sz="1200">
                <a:solidFill>
                  <a:schemeClr val="tx1"/>
                </a:solidFill>
              </a:defRPr>
            </a:lvl1pPr>
          </a:lstStyle>
          <a:p>
            <a:fld id="{628EAFA9-7502-42D3-9B79-C38E938C236F}" type="datetimeFigureOut">
              <a:rPr lang="en-US" smtClean="0"/>
              <a:t>6/30/12</a:t>
            </a:fld>
            <a:endParaRPr lang="en-US"/>
          </a:p>
        </p:txBody>
      </p:sp>
      <p:sp>
        <p:nvSpPr>
          <p:cNvPr id="5" name="Footer Placeholder 4"/>
          <p:cNvSpPr>
            <a:spLocks noGrp="1"/>
          </p:cNvSpPr>
          <p:nvPr>
            <p:ph type="ftr" sz="quarter" idx="3"/>
          </p:nvPr>
        </p:nvSpPr>
        <p:spPr>
          <a:xfrm>
            <a:off x="457200" y="6118412"/>
            <a:ext cx="2895600" cy="275478"/>
          </a:xfrm>
          <a:prstGeom prst="rect">
            <a:avLst/>
          </a:prstGeom>
        </p:spPr>
        <p:txBody>
          <a:bodyPr vert="horz" lIns="91440" tIns="45720" rIns="91440" bIns="45720" rtlCol="0" anchor="ctr"/>
          <a:lstStyle>
            <a:lvl1pPr algn="l">
              <a:defRPr sz="1200">
                <a:solidFill>
                  <a:schemeClr val="tx1"/>
                </a:solidFill>
              </a:defRPr>
            </a:lvl1pPr>
          </a:lstStyle>
          <a:p>
            <a:endParaRPr lang="en-US"/>
          </a:p>
        </p:txBody>
      </p:sp>
      <p:sp>
        <p:nvSpPr>
          <p:cNvPr id="6" name="Slide Number Placeholder 5"/>
          <p:cNvSpPr>
            <a:spLocks noGrp="1"/>
          </p:cNvSpPr>
          <p:nvPr>
            <p:ph type="sldNum" sz="quarter" idx="4"/>
          </p:nvPr>
        </p:nvSpPr>
        <p:spPr>
          <a:xfrm>
            <a:off x="4343400" y="6118412"/>
            <a:ext cx="457200" cy="275478"/>
          </a:xfrm>
          <a:prstGeom prst="rect">
            <a:avLst/>
          </a:prstGeom>
        </p:spPr>
        <p:txBody>
          <a:bodyPr vert="horz" lIns="91440" tIns="45720" rIns="91440" bIns="45720" rtlCol="0" anchor="ctr"/>
          <a:lstStyle>
            <a:lvl1pPr algn="ctr">
              <a:defRPr sz="1200">
                <a:solidFill>
                  <a:schemeClr val="tx1"/>
                </a:solidFill>
              </a:defRPr>
            </a:lvl1pPr>
          </a:lstStyle>
          <a:p>
            <a:fld id="{2D57B0AA-AC8E-4463-ADAC-E87D09B82E4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5600" kern="1200">
          <a:solidFill>
            <a:schemeClr val="tx1"/>
          </a:solidFill>
          <a:latin typeface="+mj-lt"/>
          <a:ea typeface="+mj-ea"/>
          <a:cs typeface="+mj-cs"/>
        </a:defRPr>
      </a:lvl1pPr>
    </p:titleStyle>
    <p:bodyStyle>
      <a:lvl1pPr marL="457200" indent="-457200" algn="l" defTabSz="914400" rtl="0" eaLnBrk="1" latinLnBrk="0" hangingPunct="1">
        <a:spcBef>
          <a:spcPts val="2000"/>
        </a:spcBef>
        <a:buSzPct val="100000"/>
        <a:buFont typeface="Wingdings" pitchFamily="2" charset="2"/>
        <a:buChar char=""/>
        <a:defRPr sz="2200" kern="1200">
          <a:solidFill>
            <a:schemeClr val="tx1"/>
          </a:solidFill>
          <a:latin typeface="+mn-lt"/>
          <a:ea typeface="+mn-ea"/>
          <a:cs typeface="+mn-cs"/>
        </a:defRPr>
      </a:lvl1pPr>
      <a:lvl2pPr marL="914400" indent="-457200" algn="l" defTabSz="914400" rtl="0" eaLnBrk="1" latinLnBrk="0" hangingPunct="1">
        <a:spcBef>
          <a:spcPts val="1500"/>
        </a:spcBef>
        <a:buClr>
          <a:schemeClr val="tx1">
            <a:lumMod val="60000"/>
            <a:lumOff val="40000"/>
          </a:schemeClr>
        </a:buClr>
        <a:buSzPct val="100000"/>
        <a:buFont typeface="Wingdings" pitchFamily="2" charset="2"/>
        <a:buChar char=""/>
        <a:defRPr sz="2000" kern="1200">
          <a:solidFill>
            <a:schemeClr val="tx1"/>
          </a:solidFill>
          <a:latin typeface="+mn-lt"/>
          <a:ea typeface="+mn-ea"/>
          <a:cs typeface="+mn-cs"/>
        </a:defRPr>
      </a:lvl2pPr>
      <a:lvl3pPr marL="1371600" indent="-457200" algn="l" defTabSz="914400" rtl="0" eaLnBrk="1" latinLnBrk="0" hangingPunct="1">
        <a:spcBef>
          <a:spcPts val="1500"/>
        </a:spcBef>
        <a:buSzPct val="100000"/>
        <a:buFont typeface="Wingdings" pitchFamily="2" charset="2"/>
        <a:buChar char=""/>
        <a:defRPr sz="1800" kern="1200">
          <a:solidFill>
            <a:schemeClr val="tx1"/>
          </a:solidFill>
          <a:latin typeface="+mn-lt"/>
          <a:ea typeface="+mn-ea"/>
          <a:cs typeface="+mn-cs"/>
        </a:defRPr>
      </a:lvl3pPr>
      <a:lvl4pPr marL="1828800" indent="-457200" algn="l" defTabSz="914400" rtl="0" eaLnBrk="1" latinLnBrk="0" hangingPunct="1">
        <a:spcBef>
          <a:spcPts val="1500"/>
        </a:spcBef>
        <a:buClr>
          <a:schemeClr val="tx1">
            <a:lumMod val="60000"/>
            <a:lumOff val="40000"/>
          </a:schemeClr>
        </a:buClr>
        <a:buSzPct val="100000"/>
        <a:buFont typeface="Wingdings" pitchFamily="2" charset="2"/>
        <a:buChar char=""/>
        <a:defRPr sz="1800" kern="1200">
          <a:solidFill>
            <a:schemeClr val="tx1"/>
          </a:solidFill>
          <a:latin typeface="+mn-lt"/>
          <a:ea typeface="+mn-ea"/>
          <a:cs typeface="+mn-cs"/>
        </a:defRPr>
      </a:lvl4pPr>
      <a:lvl5pPr marL="2286000" indent="-457200" algn="l" defTabSz="914400" rtl="0" eaLnBrk="1" latinLnBrk="0" hangingPunct="1">
        <a:spcBef>
          <a:spcPts val="1500"/>
        </a:spcBef>
        <a:buSzPct val="100000"/>
        <a:buFont typeface="Wingdings" pitchFamily="2" charset="2"/>
        <a:buChar char=""/>
        <a:defRPr sz="1800" kern="1200">
          <a:solidFill>
            <a:schemeClr val="tx1"/>
          </a:solidFill>
          <a:latin typeface="+mn-lt"/>
          <a:ea typeface="+mn-ea"/>
          <a:cs typeface="+mn-cs"/>
        </a:defRPr>
      </a:lvl5pPr>
      <a:lvl6pPr marL="2743200" indent="-457200" algn="l" defTabSz="914400" rtl="0" eaLnBrk="1" latinLnBrk="0" hangingPunct="1">
        <a:spcBef>
          <a:spcPts val="1500"/>
        </a:spcBef>
        <a:buClr>
          <a:schemeClr val="tx1">
            <a:lumMod val="60000"/>
            <a:lumOff val="40000"/>
          </a:schemeClr>
        </a:buClr>
        <a:buSzPct val="100000"/>
        <a:buFont typeface="Wingdings" pitchFamily="2" charset="2"/>
        <a:buChar char=""/>
        <a:tabLst/>
        <a:defRPr sz="1800" kern="1200">
          <a:solidFill>
            <a:schemeClr val="tx1"/>
          </a:solidFill>
          <a:latin typeface="+mn-lt"/>
          <a:ea typeface="+mn-ea"/>
          <a:cs typeface="+mn-cs"/>
        </a:defRPr>
      </a:lvl6pPr>
      <a:lvl7pPr marL="3200400" indent="-457200" algn="l" defTabSz="914400" rtl="0" eaLnBrk="1" latinLnBrk="0" hangingPunct="1">
        <a:spcBef>
          <a:spcPts val="1500"/>
        </a:spcBef>
        <a:buSzPct val="100000"/>
        <a:buFont typeface="Wingdings" pitchFamily="2" charset="2"/>
        <a:buChar char=""/>
        <a:tabLst/>
        <a:defRPr sz="1800" kern="1200" baseline="0">
          <a:solidFill>
            <a:schemeClr val="tx1"/>
          </a:solidFill>
          <a:latin typeface="+mn-lt"/>
          <a:ea typeface="+mn-ea"/>
          <a:cs typeface="+mn-cs"/>
        </a:defRPr>
      </a:lvl7pPr>
      <a:lvl8pPr marL="3657600" indent="-457200" algn="l" defTabSz="914400" rtl="0" eaLnBrk="1" latinLnBrk="0" hangingPunct="1">
        <a:spcBef>
          <a:spcPts val="1500"/>
        </a:spcBef>
        <a:buClr>
          <a:schemeClr val="tx1">
            <a:lumMod val="60000"/>
            <a:lumOff val="40000"/>
          </a:schemeClr>
        </a:buClr>
        <a:buSzPct val="100000"/>
        <a:buFont typeface="Wingdings" pitchFamily="2" charset="2"/>
        <a:buChar char=""/>
        <a:tabLst/>
        <a:defRPr sz="1800" kern="1200" baseline="0">
          <a:solidFill>
            <a:schemeClr val="tx1"/>
          </a:solidFill>
          <a:latin typeface="+mn-lt"/>
          <a:ea typeface="+mn-ea"/>
          <a:cs typeface="+mn-cs"/>
        </a:defRPr>
      </a:lvl8pPr>
      <a:lvl9pPr marL="4114800" indent="-457200" algn="l" defTabSz="914400" rtl="0" eaLnBrk="1" latinLnBrk="0" hangingPunct="1">
        <a:spcBef>
          <a:spcPts val="1500"/>
        </a:spcBef>
        <a:buSzPct val="100000"/>
        <a:buFont typeface="Wingdings" pitchFamily="2" charset="2"/>
        <a:buChar char=""/>
        <a:tabLst/>
        <a:defRPr sz="1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png"/><Relationship Id="rId3" Type="http://schemas.openxmlformats.org/officeDocument/2006/relationships/hyperlink" Target="http://www.microsoft.com/security/resources/default.aspx"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6011" y="2406872"/>
            <a:ext cx="6938963" cy="2109006"/>
          </a:xfrm>
        </p:spPr>
        <p:txBody>
          <a:bodyPr>
            <a:noAutofit/>
          </a:bodyPr>
          <a:lstStyle/>
          <a:p>
            <a:r>
              <a:rPr lang="en-US" sz="4800" dirty="0" smtClean="0"/>
              <a:t>CMGT400</a:t>
            </a:r>
            <a:br>
              <a:rPr lang="en-US" sz="4800" dirty="0" smtClean="0"/>
            </a:br>
            <a:r>
              <a:rPr lang="en-US" sz="4800" dirty="0" smtClean="0"/>
              <a:t>Intro to Information Assurance and Security</a:t>
            </a:r>
            <a:br>
              <a:rPr lang="en-US" sz="4800" dirty="0" smtClean="0"/>
            </a:br>
            <a:r>
              <a:rPr lang="en-US" sz="3600" dirty="0" smtClean="0"/>
              <a:t>(University of Phoenix)</a:t>
            </a:r>
            <a:endParaRPr lang="en-US" sz="3600" dirty="0"/>
          </a:p>
        </p:txBody>
      </p:sp>
      <p:sp>
        <p:nvSpPr>
          <p:cNvPr id="3" name="Subtitle 2"/>
          <p:cNvSpPr>
            <a:spLocks noGrp="1"/>
          </p:cNvSpPr>
          <p:nvPr>
            <p:ph type="subTitle" idx="1"/>
          </p:nvPr>
        </p:nvSpPr>
        <p:spPr>
          <a:xfrm>
            <a:off x="1187060" y="5115192"/>
            <a:ext cx="6938961" cy="985742"/>
          </a:xfrm>
        </p:spPr>
        <p:txBody>
          <a:bodyPr/>
          <a:lstStyle/>
          <a:p>
            <a:r>
              <a:rPr lang="en-US" dirty="0" smtClean="0"/>
              <a:t>Lecture, Week 4</a:t>
            </a:r>
          </a:p>
          <a:p>
            <a:r>
              <a:rPr lang="en-US" dirty="0" smtClean="0"/>
              <a:t>Tom Olzak, MBA, CISSP</a:t>
            </a:r>
            <a:endParaRPr lang="en-US" dirty="0"/>
          </a:p>
        </p:txBody>
      </p:sp>
    </p:spTree>
    <p:extLst>
      <p:ext uri="{BB962C8B-B14F-4D97-AF65-F5344CB8AC3E}">
        <p14:creationId xmlns:p14="http://schemas.microsoft.com/office/powerpoint/2010/main" val="341599345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&amp; Awareness</a:t>
            </a:r>
            <a:endParaRPr lang="en-US" dirty="0"/>
          </a:p>
        </p:txBody>
      </p:sp>
      <p:sp>
        <p:nvSpPr>
          <p:cNvPr id="3" name="Content Placeholder 2"/>
          <p:cNvSpPr>
            <a:spLocks noGrp="1"/>
          </p:cNvSpPr>
          <p:nvPr>
            <p:ph idx="1"/>
          </p:nvPr>
        </p:nvSpPr>
        <p:spPr>
          <a:xfrm>
            <a:off x="381879" y="2084294"/>
            <a:ext cx="8383572" cy="4389622"/>
          </a:xfrm>
        </p:spPr>
        <p:txBody>
          <a:bodyPr>
            <a:normAutofit fontScale="70000" lnSpcReduction="20000"/>
          </a:bodyPr>
          <a:lstStyle/>
          <a:p>
            <a:r>
              <a:rPr lang="en-US" dirty="0" smtClean="0"/>
              <a:t>Training</a:t>
            </a:r>
          </a:p>
          <a:p>
            <a:pPr lvl="1"/>
            <a:r>
              <a:rPr lang="en-US" dirty="0" smtClean="0"/>
              <a:t>The purpose of security and why it is important, including how it affects each employee personally</a:t>
            </a:r>
          </a:p>
          <a:p>
            <a:pPr lvl="1"/>
            <a:r>
              <a:rPr lang="en-US" dirty="0" smtClean="0"/>
              <a:t>Their role in security</a:t>
            </a:r>
          </a:p>
          <a:p>
            <a:pPr lvl="1"/>
            <a:r>
              <a:rPr lang="en-US" dirty="0" smtClean="0"/>
              <a:t>Policies, standards, and guidelines</a:t>
            </a:r>
          </a:p>
          <a:p>
            <a:r>
              <a:rPr lang="en-US" dirty="0" smtClean="0"/>
              <a:t>Awareness</a:t>
            </a:r>
          </a:p>
          <a:p>
            <a:pPr lvl="1"/>
            <a:r>
              <a:rPr lang="en-US" dirty="0" smtClean="0"/>
              <a:t>Continuous campaign</a:t>
            </a:r>
          </a:p>
          <a:p>
            <a:pPr lvl="2"/>
            <a:r>
              <a:rPr lang="en-US" dirty="0" smtClean="0"/>
              <a:t>Posters</a:t>
            </a:r>
          </a:p>
          <a:p>
            <a:pPr lvl="2"/>
            <a:r>
              <a:rPr lang="en-US" dirty="0" smtClean="0"/>
              <a:t>Newsletters</a:t>
            </a:r>
          </a:p>
          <a:p>
            <a:r>
              <a:rPr lang="en-US" dirty="0" smtClean="0"/>
              <a:t>Audiences</a:t>
            </a:r>
          </a:p>
          <a:p>
            <a:pPr lvl="1"/>
            <a:r>
              <a:rPr lang="en-US" dirty="0" smtClean="0"/>
              <a:t>Employees</a:t>
            </a:r>
          </a:p>
          <a:p>
            <a:pPr lvl="1"/>
            <a:r>
              <a:rPr lang="en-US" dirty="0" smtClean="0"/>
              <a:t>Managers</a:t>
            </a:r>
          </a:p>
          <a:p>
            <a:pPr lvl="1"/>
            <a:r>
              <a:rPr lang="en-US" dirty="0" smtClean="0"/>
              <a:t>IT</a:t>
            </a:r>
          </a:p>
          <a:p>
            <a:pPr lvl="2"/>
            <a:endParaRPr lang="en-US" dirty="0"/>
          </a:p>
        </p:txBody>
      </p:sp>
    </p:spTree>
    <p:extLst>
      <p:ext uri="{BB962C8B-B14F-4D97-AF65-F5344CB8AC3E}">
        <p14:creationId xmlns:p14="http://schemas.microsoft.com/office/powerpoint/2010/main" val="2077254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Training/Awareness Process</a:t>
            </a:r>
            <a:endParaRPr lang="en-US" dirty="0"/>
          </a:p>
        </p:txBody>
      </p:sp>
      <p:pic>
        <p:nvPicPr>
          <p:cNvPr id="4" name="Picture 3"/>
          <p:cNvPicPr>
            <a:picLocks noChangeAspect="1"/>
          </p:cNvPicPr>
          <p:nvPr/>
        </p:nvPicPr>
        <p:blipFill>
          <a:blip r:embed="rId2"/>
          <a:stretch>
            <a:fillRect/>
          </a:stretch>
        </p:blipFill>
        <p:spPr>
          <a:xfrm>
            <a:off x="2282058" y="1752600"/>
            <a:ext cx="4058907" cy="3649487"/>
          </a:xfrm>
          <a:prstGeom prst="rect">
            <a:avLst/>
          </a:prstGeom>
        </p:spPr>
      </p:pic>
      <p:sp>
        <p:nvSpPr>
          <p:cNvPr id="5" name="TextBox 4"/>
          <p:cNvSpPr txBox="1"/>
          <p:nvPr/>
        </p:nvSpPr>
        <p:spPr>
          <a:xfrm>
            <a:off x="701591" y="5852278"/>
            <a:ext cx="7642309" cy="646331"/>
          </a:xfrm>
          <a:prstGeom prst="rect">
            <a:avLst/>
          </a:prstGeom>
          <a:noFill/>
        </p:spPr>
        <p:txBody>
          <a:bodyPr wrap="square" rtlCol="0">
            <a:spAutoFit/>
          </a:bodyPr>
          <a:lstStyle/>
          <a:p>
            <a:r>
              <a:rPr lang="en-US" dirty="0">
                <a:hlinkClick r:id="rId3"/>
              </a:rPr>
              <a:t>http://www.microsoft.com/security/resources/default.aspx#Free-</a:t>
            </a:r>
            <a:r>
              <a:rPr lang="en-US" dirty="0" smtClean="0">
                <a:hlinkClick r:id="rId3"/>
              </a:rPr>
              <a:t>materials</a:t>
            </a:r>
            <a:endParaRPr lang="en-US" dirty="0" smtClean="0"/>
          </a:p>
          <a:p>
            <a:endParaRPr lang="en-US" dirty="0"/>
          </a:p>
        </p:txBody>
      </p:sp>
    </p:spTree>
    <p:extLst>
      <p:ext uri="{BB962C8B-B14F-4D97-AF65-F5344CB8AC3E}">
        <p14:creationId xmlns:p14="http://schemas.microsoft.com/office/powerpoint/2010/main" val="434584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again…</a:t>
            </a:r>
            <a:endParaRPr lang="en-US" dirty="0"/>
          </a:p>
        </p:txBody>
      </p:sp>
      <p:sp>
        <p:nvSpPr>
          <p:cNvPr id="3" name="Content Placeholder 2"/>
          <p:cNvSpPr>
            <a:spLocks noGrp="1"/>
          </p:cNvSpPr>
          <p:nvPr>
            <p:ph idx="1"/>
          </p:nvPr>
        </p:nvSpPr>
        <p:spPr>
          <a:xfrm>
            <a:off x="1097280" y="3114437"/>
            <a:ext cx="6949440" cy="810763"/>
          </a:xfrm>
        </p:spPr>
        <p:txBody>
          <a:bodyPr/>
          <a:lstStyle/>
          <a:p>
            <a:r>
              <a:rPr lang="en-US" b="1" dirty="0" smtClean="0"/>
              <a:t>Be sure to read ALL assigned reading.  Your success in this class depends on it.</a:t>
            </a:r>
          </a:p>
          <a:p>
            <a:endParaRPr lang="en-US" b="1" dirty="0"/>
          </a:p>
          <a:p>
            <a:endParaRPr lang="en-US" b="1" dirty="0" smtClean="0"/>
          </a:p>
          <a:p>
            <a:pPr marL="0" indent="0">
              <a:buNone/>
            </a:pPr>
            <a:endParaRPr lang="en-US" dirty="0"/>
          </a:p>
        </p:txBody>
      </p:sp>
    </p:spTree>
    <p:extLst>
      <p:ext uri="{BB962C8B-B14F-4D97-AF65-F5344CB8AC3E}">
        <p14:creationId xmlns:p14="http://schemas.microsoft.com/office/powerpoint/2010/main" val="22167285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Program</a:t>
            </a:r>
            <a:endParaRPr lang="en-US" dirty="0"/>
          </a:p>
        </p:txBody>
      </p:sp>
      <p:sp>
        <p:nvSpPr>
          <p:cNvPr id="3" name="Content Placeholder 2"/>
          <p:cNvSpPr>
            <a:spLocks noGrp="1"/>
          </p:cNvSpPr>
          <p:nvPr>
            <p:ph idx="1"/>
          </p:nvPr>
        </p:nvSpPr>
        <p:spPr>
          <a:xfrm>
            <a:off x="586139" y="2084294"/>
            <a:ext cx="7975051" cy="4380742"/>
          </a:xfrm>
        </p:spPr>
        <p:txBody>
          <a:bodyPr>
            <a:normAutofit/>
          </a:bodyPr>
          <a:lstStyle/>
          <a:p>
            <a:r>
              <a:rPr lang="en-US" dirty="0" smtClean="0"/>
              <a:t>Policy</a:t>
            </a:r>
          </a:p>
          <a:p>
            <a:pPr lvl="1"/>
            <a:r>
              <a:rPr lang="en-US" dirty="0" smtClean="0"/>
              <a:t>Issue</a:t>
            </a:r>
          </a:p>
          <a:p>
            <a:pPr lvl="1"/>
            <a:r>
              <a:rPr lang="en-US" dirty="0" smtClean="0"/>
              <a:t>System</a:t>
            </a:r>
          </a:p>
          <a:p>
            <a:pPr lvl="1"/>
            <a:r>
              <a:rPr lang="en-US" dirty="0" smtClean="0"/>
              <a:t>Enterprise</a:t>
            </a:r>
          </a:p>
          <a:p>
            <a:r>
              <a:rPr lang="en-US" dirty="0" smtClean="0"/>
              <a:t>Standards</a:t>
            </a:r>
          </a:p>
          <a:p>
            <a:r>
              <a:rPr lang="en-US" dirty="0" smtClean="0"/>
              <a:t>Guidelines</a:t>
            </a:r>
          </a:p>
          <a:p>
            <a:r>
              <a:rPr lang="en-US" dirty="0" smtClean="0"/>
              <a:t>Procedures</a:t>
            </a:r>
          </a:p>
          <a:p>
            <a:r>
              <a:rPr lang="en-US" dirty="0" smtClean="0"/>
              <a:t>Training and awareness</a:t>
            </a:r>
          </a:p>
          <a:p>
            <a:pPr marL="0" indent="0">
              <a:buNone/>
            </a:pPr>
            <a:endParaRPr lang="en-US" dirty="0" smtClean="0"/>
          </a:p>
        </p:txBody>
      </p:sp>
    </p:spTree>
    <p:extLst>
      <p:ext uri="{BB962C8B-B14F-4D97-AF65-F5344CB8AC3E}">
        <p14:creationId xmlns:p14="http://schemas.microsoft.com/office/powerpoint/2010/main" val="10453741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Overview</a:t>
            </a:r>
            <a:endParaRPr lang="en-US" dirty="0"/>
          </a:p>
        </p:txBody>
      </p:sp>
      <p:sp>
        <p:nvSpPr>
          <p:cNvPr id="3" name="Content Placeholder 2"/>
          <p:cNvSpPr>
            <a:spLocks noGrp="1"/>
          </p:cNvSpPr>
          <p:nvPr>
            <p:ph idx="1"/>
          </p:nvPr>
        </p:nvSpPr>
        <p:spPr>
          <a:xfrm>
            <a:off x="523973" y="2084294"/>
            <a:ext cx="8232598" cy="4309698"/>
          </a:xfrm>
        </p:spPr>
        <p:txBody>
          <a:bodyPr>
            <a:normAutofit fontScale="92500" lnSpcReduction="20000"/>
          </a:bodyPr>
          <a:lstStyle/>
          <a:p>
            <a:r>
              <a:rPr lang="en-US" dirty="0" smtClean="0"/>
              <a:t>Statement of the organization’s position, intended to influence employee behavior and information, network, security, and application architecture design</a:t>
            </a:r>
          </a:p>
          <a:p>
            <a:r>
              <a:rPr lang="en-US" dirty="0" smtClean="0"/>
              <a:t>Specifies outcomes expected by management</a:t>
            </a:r>
          </a:p>
          <a:p>
            <a:pPr lvl="1"/>
            <a:r>
              <a:rPr lang="en-US" dirty="0" smtClean="0"/>
              <a:t>Regulations</a:t>
            </a:r>
          </a:p>
          <a:p>
            <a:pPr lvl="1"/>
            <a:r>
              <a:rPr lang="en-US" dirty="0" smtClean="0"/>
              <a:t>Stakeholder and customer expectations</a:t>
            </a:r>
          </a:p>
          <a:p>
            <a:pPr lvl="1"/>
            <a:r>
              <a:rPr lang="en-US" dirty="0" smtClean="0"/>
              <a:t>Ethics</a:t>
            </a:r>
          </a:p>
          <a:p>
            <a:r>
              <a:rPr lang="en-US" dirty="0" smtClean="0"/>
              <a:t>Specifies what, not how</a:t>
            </a:r>
          </a:p>
          <a:p>
            <a:r>
              <a:rPr lang="en-US" dirty="0" smtClean="0"/>
              <a:t>Developed by representatives from all affected groups</a:t>
            </a:r>
          </a:p>
          <a:p>
            <a:r>
              <a:rPr lang="en-US" dirty="0" smtClean="0"/>
              <a:t>Approved and supported by management</a:t>
            </a:r>
          </a:p>
          <a:p>
            <a:endParaRPr lang="en-US" dirty="0"/>
          </a:p>
        </p:txBody>
      </p:sp>
    </p:spTree>
    <p:extLst>
      <p:ext uri="{BB962C8B-B14F-4D97-AF65-F5344CB8AC3E}">
        <p14:creationId xmlns:p14="http://schemas.microsoft.com/office/powerpoint/2010/main" val="426064820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Content</a:t>
            </a:r>
            <a:endParaRPr lang="en-US" dirty="0"/>
          </a:p>
        </p:txBody>
      </p:sp>
      <p:sp>
        <p:nvSpPr>
          <p:cNvPr id="3" name="Content Placeholder 2"/>
          <p:cNvSpPr>
            <a:spLocks noGrp="1"/>
          </p:cNvSpPr>
          <p:nvPr>
            <p:ph idx="1"/>
          </p:nvPr>
        </p:nvSpPr>
        <p:spPr/>
        <p:txBody>
          <a:bodyPr/>
          <a:lstStyle/>
          <a:p>
            <a:r>
              <a:rPr lang="en-US" dirty="0" smtClean="0"/>
              <a:t>Statement of management’s position relative to the system, issue, or mission-based outcomes expected or required</a:t>
            </a:r>
          </a:p>
          <a:p>
            <a:r>
              <a:rPr lang="en-US" dirty="0" smtClean="0"/>
              <a:t>List of those responsible for managing the policy and its enforcement</a:t>
            </a:r>
          </a:p>
          <a:p>
            <a:r>
              <a:rPr lang="en-US" dirty="0" smtClean="0"/>
              <a:t>Sanctions for not complying with the </a:t>
            </a:r>
            <a:r>
              <a:rPr lang="en-US" dirty="0" smtClean="0"/>
              <a:t>policy</a:t>
            </a:r>
            <a:endParaRPr lang="en-US" dirty="0"/>
          </a:p>
        </p:txBody>
      </p:sp>
    </p:spTree>
    <p:extLst>
      <p:ext uri="{BB962C8B-B14F-4D97-AF65-F5344CB8AC3E}">
        <p14:creationId xmlns:p14="http://schemas.microsoft.com/office/powerpoint/2010/main" val="49704011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Measuring Policy Outcomes</a:t>
            </a:r>
            <a:endParaRPr lang="en-US" dirty="0"/>
          </a:p>
        </p:txBody>
      </p:sp>
      <p:sp>
        <p:nvSpPr>
          <p:cNvPr id="3" name="Content Placeholder 2"/>
          <p:cNvSpPr>
            <a:spLocks noGrp="1"/>
          </p:cNvSpPr>
          <p:nvPr>
            <p:ph idx="1"/>
          </p:nvPr>
        </p:nvSpPr>
        <p:spPr>
          <a:xfrm>
            <a:off x="1097280" y="2084294"/>
            <a:ext cx="6949440" cy="4318578"/>
          </a:xfrm>
        </p:spPr>
        <p:txBody>
          <a:bodyPr>
            <a:normAutofit fontScale="85000" lnSpcReduction="20000"/>
          </a:bodyPr>
          <a:lstStyle/>
          <a:p>
            <a:r>
              <a:rPr lang="en-US" dirty="0" smtClean="0"/>
              <a:t>Define what is to be measured and expected results using the following criteria</a:t>
            </a:r>
          </a:p>
          <a:p>
            <a:pPr lvl="1"/>
            <a:r>
              <a:rPr lang="en-US" dirty="0" smtClean="0"/>
              <a:t>Determine </a:t>
            </a:r>
            <a:r>
              <a:rPr lang="en-US" dirty="0"/>
              <a:t>the effectiveness of the execution of information security </a:t>
            </a:r>
            <a:r>
              <a:rPr lang="en-US" dirty="0" smtClean="0"/>
              <a:t>policy</a:t>
            </a:r>
          </a:p>
          <a:p>
            <a:pPr lvl="1"/>
            <a:r>
              <a:rPr lang="en-US" dirty="0" smtClean="0"/>
              <a:t>Determine </a:t>
            </a:r>
            <a:r>
              <a:rPr lang="en-US" dirty="0"/>
              <a:t>the effectiveness and/or efficiency of the delivery of information security </a:t>
            </a:r>
            <a:r>
              <a:rPr lang="en-US" dirty="0" smtClean="0"/>
              <a:t>services</a:t>
            </a:r>
          </a:p>
          <a:p>
            <a:pPr lvl="1"/>
            <a:r>
              <a:rPr lang="en-US" dirty="0" smtClean="0"/>
              <a:t>Assess </a:t>
            </a:r>
            <a:r>
              <a:rPr lang="en-US" dirty="0"/>
              <a:t>the impact of an incident or other security event on the organization or its mission.</a:t>
            </a:r>
            <a:endParaRPr lang="en-US" dirty="0" smtClean="0"/>
          </a:p>
          <a:p>
            <a:r>
              <a:rPr lang="en-US" dirty="0" smtClean="0"/>
              <a:t>Methods</a:t>
            </a:r>
          </a:p>
          <a:p>
            <a:pPr lvl="1"/>
            <a:r>
              <a:rPr lang="en-US" dirty="0" smtClean="0"/>
              <a:t>Penetration tests</a:t>
            </a:r>
          </a:p>
          <a:p>
            <a:pPr lvl="1"/>
            <a:r>
              <a:rPr lang="en-US" dirty="0" smtClean="0"/>
              <a:t>Response testing and root cause analysis</a:t>
            </a:r>
          </a:p>
          <a:p>
            <a:pPr lvl="1"/>
            <a:r>
              <a:rPr lang="en-US" dirty="0" smtClean="0"/>
              <a:t>Audits</a:t>
            </a:r>
            <a:endParaRPr lang="en-US" dirty="0"/>
          </a:p>
        </p:txBody>
      </p:sp>
    </p:spTree>
    <p:extLst>
      <p:ext uri="{BB962C8B-B14F-4D97-AF65-F5344CB8AC3E}">
        <p14:creationId xmlns:p14="http://schemas.microsoft.com/office/powerpoint/2010/main" val="1765207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Metrics</a:t>
            </a:r>
            <a:endParaRPr lang="en-US" dirty="0"/>
          </a:p>
        </p:txBody>
      </p:sp>
      <p:sp>
        <p:nvSpPr>
          <p:cNvPr id="3" name="Content Placeholder 2"/>
          <p:cNvSpPr>
            <a:spLocks noGrp="1"/>
          </p:cNvSpPr>
          <p:nvPr>
            <p:ph idx="1"/>
          </p:nvPr>
        </p:nvSpPr>
        <p:spPr/>
        <p:txBody>
          <a:bodyPr/>
          <a:lstStyle/>
          <a:p>
            <a:r>
              <a:rPr lang="en-US" dirty="0" smtClean="0"/>
              <a:t>Difficult to measure what we are trying to prevent</a:t>
            </a:r>
          </a:p>
          <a:p>
            <a:r>
              <a:rPr lang="en-US" dirty="0" smtClean="0"/>
              <a:t>Compliance and certification is not necessarily security</a:t>
            </a:r>
          </a:p>
          <a:p>
            <a:pPr lvl="1"/>
            <a:r>
              <a:rPr lang="en-US" dirty="0" smtClean="0"/>
              <a:t>Regulations</a:t>
            </a:r>
          </a:p>
          <a:p>
            <a:pPr lvl="1"/>
            <a:r>
              <a:rPr lang="en-US" dirty="0" smtClean="0"/>
              <a:t>Standards of best practice</a:t>
            </a:r>
          </a:p>
          <a:p>
            <a:pPr lvl="1"/>
            <a:r>
              <a:rPr lang="en-US" dirty="0" smtClean="0"/>
              <a:t>Internal standards and guidelines</a:t>
            </a:r>
          </a:p>
          <a:p>
            <a:r>
              <a:rPr lang="en-US" dirty="0" smtClean="0"/>
              <a:t>Best test is looking at the network from an attacker’s perspective and auditing overall outcomes</a:t>
            </a:r>
            <a:endParaRPr lang="en-US" dirty="0"/>
          </a:p>
        </p:txBody>
      </p:sp>
    </p:spTree>
    <p:extLst>
      <p:ext uri="{BB962C8B-B14F-4D97-AF65-F5344CB8AC3E}">
        <p14:creationId xmlns:p14="http://schemas.microsoft.com/office/powerpoint/2010/main" val="199849888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Penetration Tests</a:t>
            </a:r>
            <a:endParaRPr lang="en-US" dirty="0"/>
          </a:p>
        </p:txBody>
      </p:sp>
      <p:sp>
        <p:nvSpPr>
          <p:cNvPr id="3" name="Content Placeholder 2"/>
          <p:cNvSpPr>
            <a:spLocks noGrp="1"/>
          </p:cNvSpPr>
          <p:nvPr>
            <p:ph idx="1"/>
          </p:nvPr>
        </p:nvSpPr>
        <p:spPr/>
        <p:txBody>
          <a:bodyPr/>
          <a:lstStyle/>
          <a:p>
            <a:r>
              <a:rPr lang="en-US" dirty="0" smtClean="0"/>
              <a:t>“A penetration test is a proactive and authorized attempt to evaluate the security of an IT infrastructure by safely attempting to exploit system vulnerabilities, including OS, service and application flaws, improper configurations, and even risk behavior.  Such assessments are also useful in validating the efficacy of defensive mechanisms, as well as end-user’s adherence to security policies.”</a:t>
            </a:r>
          </a:p>
          <a:p>
            <a:r>
              <a:rPr lang="en-US" dirty="0"/>
              <a:t>(http://www.coresecurity.com/content/what-is-pen-</a:t>
            </a:r>
            <a:r>
              <a:rPr lang="en-US" dirty="0" smtClean="0"/>
              <a:t>test)</a:t>
            </a:r>
            <a:endParaRPr lang="en-US" dirty="0"/>
          </a:p>
        </p:txBody>
      </p:sp>
    </p:spTree>
    <p:extLst>
      <p:ext uri="{BB962C8B-B14F-4D97-AF65-F5344CB8AC3E}">
        <p14:creationId xmlns:p14="http://schemas.microsoft.com/office/powerpoint/2010/main" val="148603626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Audits</a:t>
            </a:r>
            <a:endParaRPr lang="en-US" dirty="0"/>
          </a:p>
        </p:txBody>
      </p:sp>
      <p:sp>
        <p:nvSpPr>
          <p:cNvPr id="3" name="Content Placeholder 2"/>
          <p:cNvSpPr>
            <a:spLocks noGrp="1"/>
          </p:cNvSpPr>
          <p:nvPr>
            <p:ph idx="1"/>
          </p:nvPr>
        </p:nvSpPr>
        <p:spPr/>
        <p:txBody>
          <a:bodyPr/>
          <a:lstStyle/>
          <a:p>
            <a:r>
              <a:rPr lang="en-US" dirty="0" smtClean="0"/>
              <a:t>Measure outcomes to ensure compliance with policies</a:t>
            </a:r>
          </a:p>
          <a:p>
            <a:r>
              <a:rPr lang="en-US" dirty="0" smtClean="0"/>
              <a:t>Do not confuse with risk assessments</a:t>
            </a:r>
          </a:p>
          <a:p>
            <a:r>
              <a:rPr lang="en-US" dirty="0" smtClean="0"/>
              <a:t>Two types:</a:t>
            </a:r>
          </a:p>
          <a:p>
            <a:pPr lvl="1"/>
            <a:r>
              <a:rPr lang="en-US" dirty="0" smtClean="0"/>
              <a:t>Internal</a:t>
            </a:r>
          </a:p>
          <a:p>
            <a:pPr lvl="1"/>
            <a:r>
              <a:rPr lang="en-US" dirty="0" smtClean="0"/>
              <a:t>External</a:t>
            </a:r>
            <a:endParaRPr lang="en-US" dirty="0"/>
          </a:p>
        </p:txBody>
      </p:sp>
    </p:spTree>
    <p:extLst>
      <p:ext uri="{BB962C8B-B14F-4D97-AF65-F5344CB8AC3E}">
        <p14:creationId xmlns:p14="http://schemas.microsoft.com/office/powerpoint/2010/main" val="93652760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Risk</a:t>
            </a:r>
            <a:endParaRPr lang="en-US" dirty="0"/>
          </a:p>
        </p:txBody>
      </p:sp>
      <p:sp>
        <p:nvSpPr>
          <p:cNvPr id="3" name="Content Placeholder 2"/>
          <p:cNvSpPr>
            <a:spLocks noGrp="1"/>
          </p:cNvSpPr>
          <p:nvPr>
            <p:ph idx="1"/>
          </p:nvPr>
        </p:nvSpPr>
        <p:spPr>
          <a:xfrm>
            <a:off x="1097280" y="1953720"/>
            <a:ext cx="6949440" cy="4475794"/>
          </a:xfrm>
        </p:spPr>
        <p:txBody>
          <a:bodyPr>
            <a:normAutofit fontScale="92500" lnSpcReduction="20000"/>
          </a:bodyPr>
          <a:lstStyle/>
          <a:p>
            <a:r>
              <a:rPr lang="en-US" dirty="0" smtClean="0"/>
              <a:t>Employees are the largest attack surface</a:t>
            </a:r>
          </a:p>
          <a:p>
            <a:r>
              <a:rPr lang="en-US" dirty="0" smtClean="0"/>
              <a:t>Employee vulnerability examples</a:t>
            </a:r>
          </a:p>
          <a:p>
            <a:pPr lvl="1"/>
            <a:r>
              <a:rPr lang="en-US" dirty="0" smtClean="0"/>
              <a:t>Social engineering</a:t>
            </a:r>
          </a:p>
          <a:p>
            <a:pPr lvl="2"/>
            <a:r>
              <a:rPr lang="en-US" dirty="0" smtClean="0"/>
              <a:t>Phishing</a:t>
            </a:r>
          </a:p>
          <a:p>
            <a:pPr lvl="2"/>
            <a:r>
              <a:rPr lang="en-US" dirty="0" smtClean="0"/>
              <a:t>Spear phishing</a:t>
            </a:r>
          </a:p>
          <a:p>
            <a:pPr lvl="2"/>
            <a:r>
              <a:rPr lang="en-US" dirty="0" smtClean="0"/>
              <a:t>Masquerading</a:t>
            </a:r>
          </a:p>
          <a:p>
            <a:pPr lvl="1"/>
            <a:r>
              <a:rPr lang="en-US" dirty="0" smtClean="0"/>
              <a:t>Fueling dumpster diving</a:t>
            </a:r>
          </a:p>
          <a:p>
            <a:r>
              <a:rPr lang="en-US" dirty="0" smtClean="0"/>
              <a:t>Carelessness</a:t>
            </a:r>
          </a:p>
          <a:p>
            <a:r>
              <a:rPr lang="en-US" dirty="0" smtClean="0"/>
              <a:t>Ignorance of policies</a:t>
            </a:r>
          </a:p>
          <a:p>
            <a:r>
              <a:rPr lang="en-US" dirty="0" smtClean="0"/>
              <a:t>Revenge or social activism</a:t>
            </a:r>
          </a:p>
          <a:p>
            <a:endParaRPr lang="en-US" dirty="0" smtClean="0"/>
          </a:p>
          <a:p>
            <a:pPr lvl="1"/>
            <a:endParaRPr lang="en-US" dirty="0" smtClean="0"/>
          </a:p>
          <a:p>
            <a:endParaRPr lang="en-US" dirty="0"/>
          </a:p>
        </p:txBody>
      </p:sp>
    </p:spTree>
    <p:extLst>
      <p:ext uri="{BB962C8B-B14F-4D97-AF65-F5344CB8AC3E}">
        <p14:creationId xmlns:p14="http://schemas.microsoft.com/office/powerpoint/2010/main" val="234736559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Formal">
  <a:themeElements>
    <a:clrScheme name="Formal">
      <a:dk1>
        <a:srgbClr val="534239"/>
      </a:dk1>
      <a:lt1>
        <a:srgbClr val="FFFFFF"/>
      </a:lt1>
      <a:dk2>
        <a:srgbClr val="3D3A48"/>
      </a:dk2>
      <a:lt2>
        <a:srgbClr val="E1DFD1"/>
      </a:lt2>
      <a:accent1>
        <a:srgbClr val="907F76"/>
      </a:accent1>
      <a:accent2>
        <a:srgbClr val="A46645"/>
      </a:accent2>
      <a:accent3>
        <a:srgbClr val="CD9C47"/>
      </a:accent3>
      <a:accent4>
        <a:srgbClr val="9A92CD"/>
      </a:accent4>
      <a:accent5>
        <a:srgbClr val="7D639B"/>
      </a:accent5>
      <a:accent6>
        <a:srgbClr val="733678"/>
      </a:accent6>
      <a:hlink>
        <a:srgbClr val="A84914"/>
      </a:hlink>
      <a:folHlink>
        <a:srgbClr val="B25672"/>
      </a:folHlink>
    </a:clrScheme>
    <a:fontScheme name="Formal">
      <a:majorFont>
        <a:latin typeface="Garamond"/>
        <a:ea typeface=""/>
        <a:cs typeface=""/>
        <a:font script="Jpan" typeface="ヒラギノ明朝 Pro W3"/>
        <a:font script="Hans" typeface="宋体"/>
        <a:font script="Hant" typeface="新細明體"/>
      </a:majorFont>
      <a:minorFont>
        <a:latin typeface="Garamond"/>
        <a:ea typeface=""/>
        <a:cs typeface=""/>
        <a:font script="Jpan" typeface="ヒラギノ明朝 Pro W3"/>
        <a:font script="Hans" typeface="宋体"/>
        <a:font script="Hant" typeface="新細明體"/>
      </a:minorFont>
    </a:fontScheme>
    <a:fmtScheme name="Formal">
      <a:fillStyleLst>
        <a:solidFill>
          <a:schemeClr val="phClr"/>
        </a:solidFill>
        <a:blipFill rotWithShape="1">
          <a:blip xmlns:r="http://schemas.openxmlformats.org/officeDocument/2006/relationships" r:embed="rId1">
            <a:duotone>
              <a:schemeClr val="phClr">
                <a:tint val="60000"/>
                <a:satMod val="200000"/>
              </a:schemeClr>
              <a:schemeClr val="phClr">
                <a:shade val="90000"/>
                <a:satMod val="150000"/>
              </a:schemeClr>
            </a:duotone>
          </a:blip>
          <a:tile tx="0" ty="0" sx="50000" sy="50000" flip="none" algn="tl"/>
        </a:blipFill>
        <a:blipFill rotWithShape="1">
          <a:blip xmlns:r="http://schemas.openxmlformats.org/officeDocument/2006/relationships" r:embed="rId2">
            <a:duotone>
              <a:schemeClr val="phClr">
                <a:tint val="80000"/>
                <a:satMod val="135000"/>
              </a:schemeClr>
              <a:schemeClr val="phClr">
                <a:shade val="80000"/>
                <a:satMod val="150000"/>
              </a:schemeClr>
            </a:duotone>
          </a:blip>
          <a:tile tx="0" ty="0" sx="65000" sy="65000" flip="none" algn="tl"/>
        </a:blipFill>
      </a:fillStyleLst>
      <a:lnStyleLst>
        <a:ln w="12700" cap="flat" cmpd="sng" algn="ctr">
          <a:solidFill>
            <a:schemeClr val="phClr">
              <a:shade val="95000"/>
              <a:satMod val="105000"/>
            </a:schemeClr>
          </a:solidFill>
          <a:prstDash val="solid"/>
          <a:miter/>
        </a:ln>
        <a:ln w="25400" cap="flat" cmpd="sng" algn="ctr">
          <a:solidFill>
            <a:schemeClr val="phClr">
              <a:shade val="90000"/>
              <a:alpha val="90000"/>
            </a:schemeClr>
          </a:solidFill>
          <a:prstDash val="solid"/>
          <a:miter/>
        </a:ln>
        <a:ln w="38100" cap="flat" cmpd="sng" algn="ctr">
          <a:solidFill>
            <a:schemeClr val="phClr">
              <a:shade val="85000"/>
              <a:alpha val="90000"/>
              <a:satMod val="125000"/>
            </a:schemeClr>
          </a:solidFill>
          <a:prstDash val="solid"/>
          <a:miter/>
        </a:ln>
      </a:lnStyleLst>
      <a:effectStyleLst>
        <a:effectStyle>
          <a:effectLst/>
        </a:effectStyle>
        <a:effectStyle>
          <a:effectLst>
            <a:outerShdw blurRad="38100" dist="25400" dir="5400000" rotWithShape="0">
              <a:srgbClr val="000000">
                <a:alpha val="50000"/>
              </a:srgbClr>
            </a:outerShdw>
          </a:effectLst>
        </a:effectStyle>
        <a:effectStyle>
          <a:effectLst>
            <a:outerShdw blurRad="88900" dist="38100" dir="5400000" sx="101000" sy="101000" rotWithShape="0">
              <a:srgbClr val="000000">
                <a:alpha val="50000"/>
              </a:srgbClr>
            </a:outerShdw>
          </a:effectLst>
          <a:scene3d>
            <a:camera prst="orthographicFront">
              <a:rot lat="0" lon="0" rev="0"/>
            </a:camera>
            <a:lightRig rig="morning" dir="t">
              <a:rot lat="0" lon="0" rev="6000000"/>
            </a:lightRig>
          </a:scene3d>
          <a:sp3d prstMaterial="metal">
            <a:bevelT w="25400" h="12700" prst="artDeco"/>
          </a:sp3d>
        </a:effectStyle>
      </a:effectStyleLst>
      <a:bgFillStyleLst>
        <a:solidFill>
          <a:schemeClr val="phClr"/>
        </a:solidFill>
        <a:blipFill rotWithShape="1">
          <a:blip xmlns:r="http://schemas.openxmlformats.org/officeDocument/2006/relationships" r:embed="rId3">
            <a:duotone>
              <a:schemeClr val="phClr">
                <a:tint val="50000"/>
                <a:satMod val="250000"/>
              </a:schemeClr>
              <a:schemeClr val="phClr">
                <a:shade val="80000"/>
                <a:satMod val="175000"/>
              </a:schemeClr>
            </a:duotone>
          </a:blip>
          <a:stretch/>
        </a:blipFill>
        <a:blipFill rotWithShape="1">
          <a:blip xmlns:r="http://schemas.openxmlformats.org/officeDocument/2006/relationships" r:embed="rId4">
            <a:duotone>
              <a:schemeClr val="phClr">
                <a:tint val="10000"/>
                <a:satMod val="260000"/>
                <a:lumMod val="115000"/>
              </a:schemeClr>
              <a:schemeClr val="phClr">
                <a:shade val="75000"/>
                <a:satMod val="175000"/>
                <a:lumMod val="105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Formal.thmx</Template>
  <TotalTime>8969</TotalTime>
  <Words>513</Words>
  <Application>Microsoft Macintosh PowerPoint</Application>
  <PresentationFormat>On-screen Show (4:3)</PresentationFormat>
  <Paragraphs>85</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Formal</vt:lpstr>
      <vt:lpstr>CMGT400 Intro to Information Assurance and Security (University of Phoenix)</vt:lpstr>
      <vt:lpstr>Security Program</vt:lpstr>
      <vt:lpstr>Policy Overview</vt:lpstr>
      <vt:lpstr>Policy Content</vt:lpstr>
      <vt:lpstr>Measuring Policy Outcomes</vt:lpstr>
      <vt:lpstr>Metrics</vt:lpstr>
      <vt:lpstr>Penetration Tests</vt:lpstr>
      <vt:lpstr>Audits</vt:lpstr>
      <vt:lpstr>Employee Risk</vt:lpstr>
      <vt:lpstr>Training &amp; Awareness</vt:lpstr>
      <vt:lpstr>Training/Awareness Process</vt:lpstr>
      <vt:lpstr>And again…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CMGT430 Intro to Information Assurance and Security</dc:title>
  <dc:creator>Tom Olzak</dc:creator>
  <cp:lastModifiedBy>Tom Olzak</cp:lastModifiedBy>
  <cp:revision>40</cp:revision>
  <dcterms:created xsi:type="dcterms:W3CDTF">2012-06-21T15:18:01Z</dcterms:created>
  <dcterms:modified xsi:type="dcterms:W3CDTF">2012-07-01T15:50:26Z</dcterms:modified>
</cp:coreProperties>
</file>